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6666FF"/>
    <a:srgbClr val="FF3399"/>
    <a:srgbClr val="DAB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2" autoAdjust="0"/>
    <p:restoredTop sz="94704" autoAdjust="0"/>
  </p:normalViewPr>
  <p:slideViewPr>
    <p:cSldViewPr>
      <p:cViewPr varScale="1">
        <p:scale>
          <a:sx n="65" d="100"/>
          <a:sy n="65" d="100"/>
        </p:scale>
        <p:origin x="90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B30777-1AAA-416C-BE5F-0CBBA7221C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C02EBF2-0229-4721-835E-E0FBA17E0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998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C1631B-8BEE-4E25-BC2A-C6F8655DA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95D501F-FF48-4DDE-A2D3-A32305279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4396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7FFFE5A-0FBF-461F-9C70-1E492B3479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364370-B825-4786-9C7E-CA0FC7309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920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E8913B-DBAB-4B3E-97BE-7049D2597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2F2F7C-305E-4488-AE06-C675C6EC1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78850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DE3C6F-AEB0-485C-8882-A311BDCBB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035BED-7038-4969-B53B-6E29E1502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36471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55FC62-8A77-4221-8C05-BDDCFF868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336B36-4E41-46A4-BC82-D5AED07B6E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DA20C1-2D25-4934-8B04-28F26EE2A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9867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FE6E84-67C2-42F2-AAD7-DE4B4F01B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91A84DD-B489-4E6D-A0B8-14E6DB331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24F103F-5C27-4179-AE65-B0866781F5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80A8033-2792-41F8-98BD-A8A2DDC376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8FD1E4B-F3C5-44AD-A3D5-33B8D697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9626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AD57FB-7475-405F-BBB8-BBA62F223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80950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27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6E7FE3-4AE0-4DB1-9BF4-D3B7B10F8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A6A541-303B-4171-A1E2-D43749680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526B23-3A12-4BFE-950D-575EFD987B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85432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0879-B538-4034-BAD2-44DB2C8CA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FE33DCF-4583-49D1-AF15-979ACFBB46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C73FD71-F796-4987-B18F-8CAFBEAEF0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3633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42AE7BF7-1380-44C5-9C45-F18CC01B3C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CF0B1791-F706-468F-A8F2-80584884562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Copyright©2013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85F9EDEF-D57E-447D-BE9F-35F3B3539D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C8295F76-65E4-49E8-A2EB-3DD28B57FF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BD5A14C6-A345-42E9-98C2-E5CFD9107B4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E3C6E5BF-18F6-432A-AAEE-59CD8E531E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B9611266-6E4B-4DA5-BE62-B6C9837BC8F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C51447C7-DAA7-459E-94FA-134E318F5D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AC537E64-229B-4450-9D11-5C9E56B343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2BC5AAB6-B6A4-4942-9E5A-203A4A5BFB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73582DCF-2B51-4351-AB29-06C1D88A4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526D0AB7-7462-4222-9DA4-A942A1FF54C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E613B016-B6B5-4D19-99CA-D3921DEEA39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46ED11DE-F487-492A-B66C-50398A8F217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78B68627-24F4-4EB8-BF41-C10B060BC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166C7151-95A4-487F-9D05-F03DCD672F9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B596E263-1942-4B2E-8051-CDA724AAC9E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4A2B5C92-BAB2-4C56-9AD5-CF54CD6BA5A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615" name="Group 79">
            <a:extLst>
              <a:ext uri="{FF2B5EF4-FFF2-40B4-BE49-F238E27FC236}">
                <a16:creationId xmlns:a16="http://schemas.microsoft.com/office/drawing/2014/main" id="{6F18C749-3A11-4474-BA9A-F1414C674E41}"/>
              </a:ext>
            </a:extLst>
          </p:cNvPr>
          <p:cNvGrpSpPr>
            <a:grpSpLocks/>
          </p:cNvGrpSpPr>
          <p:nvPr/>
        </p:nvGrpSpPr>
        <p:grpSpPr bwMode="auto">
          <a:xfrm>
            <a:off x="1254125" y="2781300"/>
            <a:ext cx="674688" cy="1554163"/>
            <a:chOff x="1419" y="2202"/>
            <a:chExt cx="425" cy="979"/>
          </a:xfrm>
        </p:grpSpPr>
        <p:sp>
          <p:nvSpPr>
            <p:cNvPr id="65539" name="AutoShape 3">
              <a:extLst>
                <a:ext uri="{FF2B5EF4-FFF2-40B4-BE49-F238E27FC236}">
                  <a16:creationId xmlns:a16="http://schemas.microsoft.com/office/drawing/2014/main" id="{EDF7A805-9820-476A-AC72-669CD9415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20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0" name="AutoShape 4">
              <a:extLst>
                <a:ext uri="{FF2B5EF4-FFF2-40B4-BE49-F238E27FC236}">
                  <a16:creationId xmlns:a16="http://schemas.microsoft.com/office/drawing/2014/main" id="{85C8B271-9A28-44FA-80ED-61FAFD1BB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217"/>
              <a:ext cx="425" cy="964"/>
            </a:xfrm>
            <a:prstGeom prst="roundRect">
              <a:avLst>
                <a:gd name="adj" fmla="val 3764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1" name="AutoShape 5">
              <a:extLst>
                <a:ext uri="{FF2B5EF4-FFF2-40B4-BE49-F238E27FC236}">
                  <a16:creationId xmlns:a16="http://schemas.microsoft.com/office/drawing/2014/main" id="{DA5A4754-4A16-4C06-AE9F-9F8CF7688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2217"/>
              <a:ext cx="369" cy="964"/>
            </a:xfrm>
            <a:prstGeom prst="roundRect">
              <a:avLst>
                <a:gd name="adj" fmla="val 379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2" name="AutoShape 6" descr="ひし形 (枠のみ)">
              <a:extLst>
                <a:ext uri="{FF2B5EF4-FFF2-40B4-BE49-F238E27FC236}">
                  <a16:creationId xmlns:a16="http://schemas.microsoft.com/office/drawing/2014/main" id="{98E6C06E-6FA6-481E-8D47-A178C2F6F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273"/>
              <a:ext cx="425" cy="709"/>
            </a:xfrm>
            <a:prstGeom prst="roundRect">
              <a:avLst>
                <a:gd name="adj" fmla="val 10787"/>
              </a:avLst>
            </a:prstGeom>
            <a:pattFill prst="openDmnd">
              <a:fgClr>
                <a:srgbClr val="5F5F5F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3" name="AutoShape 7" descr="ひし形 (枠のみ)">
              <a:extLst>
                <a:ext uri="{FF2B5EF4-FFF2-40B4-BE49-F238E27FC236}">
                  <a16:creationId xmlns:a16="http://schemas.microsoft.com/office/drawing/2014/main" id="{8E021AED-F547-4D0C-B103-365E467EC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2302"/>
              <a:ext cx="369" cy="652"/>
            </a:xfrm>
            <a:prstGeom prst="roundRect">
              <a:avLst>
                <a:gd name="adj" fmla="val 10787"/>
              </a:avLst>
            </a:prstGeom>
            <a:pattFill prst="openDmnd">
              <a:fgClr>
                <a:srgbClr val="808080"/>
              </a:fgClr>
              <a:bgClr>
                <a:srgbClr val="1C1C1C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4" name="Oval 8">
              <a:extLst>
                <a:ext uri="{FF2B5EF4-FFF2-40B4-BE49-F238E27FC236}">
                  <a16:creationId xmlns:a16="http://schemas.microsoft.com/office/drawing/2014/main" id="{8B089606-AA45-41F9-A935-CD989C4ED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3010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5" name="AutoShape 9">
              <a:extLst>
                <a:ext uri="{FF2B5EF4-FFF2-40B4-BE49-F238E27FC236}">
                  <a16:creationId xmlns:a16="http://schemas.microsoft.com/office/drawing/2014/main" id="{15A58FD4-B640-49E5-8F5E-AC393AD718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616" y="3012"/>
              <a:ext cx="27" cy="1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254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16" name="Group 80">
            <a:extLst>
              <a:ext uri="{FF2B5EF4-FFF2-40B4-BE49-F238E27FC236}">
                <a16:creationId xmlns:a16="http://schemas.microsoft.com/office/drawing/2014/main" id="{9BC3A4C7-887B-49A6-8E49-35B30CF53D83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781300"/>
            <a:ext cx="674688" cy="1554163"/>
            <a:chOff x="937" y="2202"/>
            <a:chExt cx="425" cy="979"/>
          </a:xfrm>
        </p:grpSpPr>
        <p:sp>
          <p:nvSpPr>
            <p:cNvPr id="65546" name="AutoShape 10">
              <a:extLst>
                <a:ext uri="{FF2B5EF4-FFF2-40B4-BE49-F238E27FC236}">
                  <a16:creationId xmlns:a16="http://schemas.microsoft.com/office/drawing/2014/main" id="{38699CC2-ECF8-494C-A27A-3E5613186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" y="220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7" name="AutoShape 11">
              <a:extLst>
                <a:ext uri="{FF2B5EF4-FFF2-40B4-BE49-F238E27FC236}">
                  <a16:creationId xmlns:a16="http://schemas.microsoft.com/office/drawing/2014/main" id="{AAFFC232-5B72-4CCA-AA99-237FFD595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" y="2217"/>
              <a:ext cx="425" cy="964"/>
            </a:xfrm>
            <a:prstGeom prst="roundRect">
              <a:avLst>
                <a:gd name="adj" fmla="val 3764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8" name="AutoShape 12">
              <a:extLst>
                <a:ext uri="{FF2B5EF4-FFF2-40B4-BE49-F238E27FC236}">
                  <a16:creationId xmlns:a16="http://schemas.microsoft.com/office/drawing/2014/main" id="{72252754-6846-4480-AF20-E6DE87D73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17"/>
              <a:ext cx="369" cy="964"/>
            </a:xfrm>
            <a:prstGeom prst="roundRect">
              <a:avLst>
                <a:gd name="adj" fmla="val 379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9" name="AutoShape 13" descr="ひし形 (枠のみ)">
              <a:extLst>
                <a:ext uri="{FF2B5EF4-FFF2-40B4-BE49-F238E27FC236}">
                  <a16:creationId xmlns:a16="http://schemas.microsoft.com/office/drawing/2014/main" id="{CA7134D7-AB76-4424-82A0-F358BE771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" y="2273"/>
              <a:ext cx="425" cy="709"/>
            </a:xfrm>
            <a:prstGeom prst="roundRect">
              <a:avLst>
                <a:gd name="adj" fmla="val 10787"/>
              </a:avLst>
            </a:prstGeom>
            <a:pattFill prst="openDmnd">
              <a:fgClr>
                <a:srgbClr val="5F5F5F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0" name="AutoShape 14" descr="ひし形 (枠のみ)">
              <a:extLst>
                <a:ext uri="{FF2B5EF4-FFF2-40B4-BE49-F238E27FC236}">
                  <a16:creationId xmlns:a16="http://schemas.microsoft.com/office/drawing/2014/main" id="{53CDBDCD-029A-4207-BB3E-6AD4BEDE7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302"/>
              <a:ext cx="369" cy="652"/>
            </a:xfrm>
            <a:prstGeom prst="roundRect">
              <a:avLst>
                <a:gd name="adj" fmla="val 10787"/>
              </a:avLst>
            </a:prstGeom>
            <a:pattFill prst="openDmnd">
              <a:fgClr>
                <a:srgbClr val="808080"/>
              </a:fgClr>
              <a:bgClr>
                <a:srgbClr val="1C1C1C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14" name="Group 78">
            <a:extLst>
              <a:ext uri="{FF2B5EF4-FFF2-40B4-BE49-F238E27FC236}">
                <a16:creationId xmlns:a16="http://schemas.microsoft.com/office/drawing/2014/main" id="{64190F12-06D7-4343-B5A6-DA21323856B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781300"/>
            <a:ext cx="674687" cy="1554163"/>
            <a:chOff x="1901" y="2202"/>
            <a:chExt cx="425" cy="979"/>
          </a:xfrm>
        </p:grpSpPr>
        <p:sp>
          <p:nvSpPr>
            <p:cNvPr id="65556" name="AutoShape 20">
              <a:extLst>
                <a:ext uri="{FF2B5EF4-FFF2-40B4-BE49-F238E27FC236}">
                  <a16:creationId xmlns:a16="http://schemas.microsoft.com/office/drawing/2014/main" id="{0E278575-33FE-4960-8DDA-DB9355C94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20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7" name="AutoShape 21" descr="くるみ">
              <a:extLst>
                <a:ext uri="{FF2B5EF4-FFF2-40B4-BE49-F238E27FC236}">
                  <a16:creationId xmlns:a16="http://schemas.microsoft.com/office/drawing/2014/main" id="{69B7BD5D-607E-4B45-BDA4-A7CF65897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217"/>
              <a:ext cx="425" cy="964"/>
            </a:xfrm>
            <a:prstGeom prst="roundRect">
              <a:avLst>
                <a:gd name="adj" fmla="val 3764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8" name="AutoShape 22">
              <a:extLst>
                <a:ext uri="{FF2B5EF4-FFF2-40B4-BE49-F238E27FC236}">
                  <a16:creationId xmlns:a16="http://schemas.microsoft.com/office/drawing/2014/main" id="{90746C1E-7003-42A9-BB72-E110B86CA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2217"/>
              <a:ext cx="369" cy="964"/>
            </a:xfrm>
            <a:prstGeom prst="roundRect">
              <a:avLst>
                <a:gd name="adj" fmla="val 3796"/>
              </a:avLst>
            </a:prstGeom>
            <a:solidFill>
              <a:schemeClr val="bg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9" name="AutoShape 23" descr="ざらざら">
              <a:extLst>
                <a:ext uri="{FF2B5EF4-FFF2-40B4-BE49-F238E27FC236}">
                  <a16:creationId xmlns:a16="http://schemas.microsoft.com/office/drawing/2014/main" id="{6708BF6A-9F87-47A9-8E09-3502F7F7D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273"/>
              <a:ext cx="425" cy="709"/>
            </a:xfrm>
            <a:prstGeom prst="roundRect">
              <a:avLst>
                <a:gd name="adj" fmla="val 10787"/>
              </a:avLst>
            </a:prstGeom>
            <a:pattFill prst="trellis">
              <a:fgClr>
                <a:schemeClr val="tx1"/>
              </a:fgClr>
              <a:bgClr>
                <a:srgbClr val="3333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0" name="AutoShape 24" descr="ざらざら">
              <a:extLst>
                <a:ext uri="{FF2B5EF4-FFF2-40B4-BE49-F238E27FC236}">
                  <a16:creationId xmlns:a16="http://schemas.microsoft.com/office/drawing/2014/main" id="{40FB3E62-1AC1-4B69-939D-FB0D6A858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2302"/>
              <a:ext cx="369" cy="652"/>
            </a:xfrm>
            <a:prstGeom prst="roundRect">
              <a:avLst>
                <a:gd name="adj" fmla="val 10787"/>
              </a:avLst>
            </a:prstGeom>
            <a:pattFill prst="trellis">
              <a:fgClr>
                <a:srgbClr val="1C1C1C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13" name="Group 77">
            <a:extLst>
              <a:ext uri="{FF2B5EF4-FFF2-40B4-BE49-F238E27FC236}">
                <a16:creationId xmlns:a16="http://schemas.microsoft.com/office/drawing/2014/main" id="{B948C954-9CC0-4024-9924-8014AE3A19CB}"/>
              </a:ext>
            </a:extLst>
          </p:cNvPr>
          <p:cNvGrpSpPr>
            <a:grpSpLocks/>
          </p:cNvGrpSpPr>
          <p:nvPr/>
        </p:nvGrpSpPr>
        <p:grpSpPr bwMode="auto">
          <a:xfrm>
            <a:off x="3125788" y="2781300"/>
            <a:ext cx="674687" cy="1554163"/>
            <a:chOff x="2383" y="2202"/>
            <a:chExt cx="425" cy="979"/>
          </a:xfrm>
        </p:grpSpPr>
        <p:sp>
          <p:nvSpPr>
            <p:cNvPr id="65551" name="AutoShape 15">
              <a:extLst>
                <a:ext uri="{FF2B5EF4-FFF2-40B4-BE49-F238E27FC236}">
                  <a16:creationId xmlns:a16="http://schemas.microsoft.com/office/drawing/2014/main" id="{FEE57447-398D-4467-8489-418C9FD91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0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2" name="AutoShape 16" descr="くるみ">
              <a:extLst>
                <a:ext uri="{FF2B5EF4-FFF2-40B4-BE49-F238E27FC236}">
                  <a16:creationId xmlns:a16="http://schemas.microsoft.com/office/drawing/2014/main" id="{386547A9-B6EC-4350-8EFB-2735D3DD7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17"/>
              <a:ext cx="425" cy="964"/>
            </a:xfrm>
            <a:prstGeom prst="roundRect">
              <a:avLst>
                <a:gd name="adj" fmla="val 3764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3" name="AutoShape 17">
              <a:extLst>
                <a:ext uri="{FF2B5EF4-FFF2-40B4-BE49-F238E27FC236}">
                  <a16:creationId xmlns:a16="http://schemas.microsoft.com/office/drawing/2014/main" id="{D4026976-A730-459A-A3CE-6783BE3D6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2217"/>
              <a:ext cx="369" cy="964"/>
            </a:xfrm>
            <a:prstGeom prst="roundRect">
              <a:avLst>
                <a:gd name="adj" fmla="val 3796"/>
              </a:avLst>
            </a:prstGeom>
            <a:solidFill>
              <a:schemeClr val="bg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4" name="AutoShape 18" descr="ざらざら">
              <a:extLst>
                <a:ext uri="{FF2B5EF4-FFF2-40B4-BE49-F238E27FC236}">
                  <a16:creationId xmlns:a16="http://schemas.microsoft.com/office/drawing/2014/main" id="{8B2BE25B-9EC5-4439-AE32-ED1821DA7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73"/>
              <a:ext cx="425" cy="709"/>
            </a:xfrm>
            <a:prstGeom prst="roundRect">
              <a:avLst>
                <a:gd name="adj" fmla="val 10787"/>
              </a:avLst>
            </a:prstGeom>
            <a:pattFill prst="trellis">
              <a:fgClr>
                <a:schemeClr val="tx1"/>
              </a:fgClr>
              <a:bgClr>
                <a:srgbClr val="3333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5" name="AutoShape 19" descr="ざらざら">
              <a:extLst>
                <a:ext uri="{FF2B5EF4-FFF2-40B4-BE49-F238E27FC236}">
                  <a16:creationId xmlns:a16="http://schemas.microsoft.com/office/drawing/2014/main" id="{2B0B4958-9055-4308-8CA6-C05DE459B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2302"/>
              <a:ext cx="369" cy="652"/>
            </a:xfrm>
            <a:prstGeom prst="roundRect">
              <a:avLst>
                <a:gd name="adj" fmla="val 10787"/>
              </a:avLst>
            </a:prstGeom>
            <a:pattFill prst="trellis">
              <a:fgClr>
                <a:srgbClr val="1C1C1C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1" name="Oval 25">
              <a:extLst>
                <a:ext uri="{FF2B5EF4-FFF2-40B4-BE49-F238E27FC236}">
                  <a16:creationId xmlns:a16="http://schemas.microsoft.com/office/drawing/2014/main" id="{729D05EF-83F3-44EE-809B-70189CFB5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" y="3010"/>
              <a:ext cx="142" cy="142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2" name="AutoShape 26">
              <a:extLst>
                <a:ext uri="{FF2B5EF4-FFF2-40B4-BE49-F238E27FC236}">
                  <a16:creationId xmlns:a16="http://schemas.microsoft.com/office/drawing/2014/main" id="{5D8B7BBE-594A-4194-9588-77002CAD37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80" y="3012"/>
              <a:ext cx="27" cy="1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563" name="Group 27">
            <a:extLst>
              <a:ext uri="{FF2B5EF4-FFF2-40B4-BE49-F238E27FC236}">
                <a16:creationId xmlns:a16="http://schemas.microsoft.com/office/drawing/2014/main" id="{8B27495F-E07F-404A-9685-3E0D21CE6FD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900113"/>
            <a:ext cx="1549400" cy="1377950"/>
            <a:chOff x="398" y="431"/>
            <a:chExt cx="1021" cy="908"/>
          </a:xfrm>
        </p:grpSpPr>
        <p:sp>
          <p:nvSpPr>
            <p:cNvPr id="65564" name="Oval 28">
              <a:extLst>
                <a:ext uri="{FF2B5EF4-FFF2-40B4-BE49-F238E27FC236}">
                  <a16:creationId xmlns:a16="http://schemas.microsoft.com/office/drawing/2014/main" id="{DBFD24FD-57EF-4504-B501-EAF3282DB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800"/>
              <a:ext cx="170" cy="170"/>
            </a:xfrm>
            <a:prstGeom prst="ellipse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5" name="Oval 29">
              <a:extLst>
                <a:ext uri="{FF2B5EF4-FFF2-40B4-BE49-F238E27FC236}">
                  <a16:creationId xmlns:a16="http://schemas.microsoft.com/office/drawing/2014/main" id="{9F5F4C9F-D892-44E0-BF07-7425A9B8D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772"/>
              <a:ext cx="199" cy="226"/>
            </a:xfrm>
            <a:prstGeom prst="ellipse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6" name="Freeform 30">
              <a:extLst>
                <a:ext uri="{FF2B5EF4-FFF2-40B4-BE49-F238E27FC236}">
                  <a16:creationId xmlns:a16="http://schemas.microsoft.com/office/drawing/2014/main" id="{84EC46EF-4DEA-43EF-B8E9-D21CBAA59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431"/>
              <a:ext cx="743" cy="908"/>
            </a:xfrm>
            <a:custGeom>
              <a:avLst/>
              <a:gdLst>
                <a:gd name="T0" fmla="*/ 743 w 743"/>
                <a:gd name="T1" fmla="*/ 456 h 908"/>
                <a:gd name="T2" fmla="*/ 671 w 743"/>
                <a:gd name="T3" fmla="*/ 560 h 908"/>
                <a:gd name="T4" fmla="*/ 425 w 743"/>
                <a:gd name="T5" fmla="*/ 611 h 908"/>
                <a:gd name="T6" fmla="*/ 0 w 743"/>
                <a:gd name="T7" fmla="*/ 821 h 908"/>
                <a:gd name="T8" fmla="*/ 0 w 743"/>
                <a:gd name="T9" fmla="*/ 87 h 908"/>
                <a:gd name="T10" fmla="*/ 425 w 743"/>
                <a:gd name="T11" fmla="*/ 297 h 908"/>
                <a:gd name="T12" fmla="*/ 680 w 743"/>
                <a:gd name="T13" fmla="*/ 353 h 908"/>
                <a:gd name="T14" fmla="*/ 743 w 743"/>
                <a:gd name="T15" fmla="*/ 4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3" h="908">
                  <a:moveTo>
                    <a:pt x="743" y="456"/>
                  </a:moveTo>
                  <a:cubicBezTo>
                    <a:pt x="743" y="514"/>
                    <a:pt x="723" y="534"/>
                    <a:pt x="671" y="560"/>
                  </a:cubicBezTo>
                  <a:cubicBezTo>
                    <a:pt x="619" y="586"/>
                    <a:pt x="537" y="568"/>
                    <a:pt x="425" y="611"/>
                  </a:cubicBezTo>
                  <a:cubicBezTo>
                    <a:pt x="307" y="655"/>
                    <a:pt x="71" y="908"/>
                    <a:pt x="0" y="821"/>
                  </a:cubicBezTo>
                  <a:lnTo>
                    <a:pt x="0" y="87"/>
                  </a:lnTo>
                  <a:cubicBezTo>
                    <a:pt x="71" y="0"/>
                    <a:pt x="312" y="253"/>
                    <a:pt x="425" y="297"/>
                  </a:cubicBezTo>
                  <a:cubicBezTo>
                    <a:pt x="543" y="340"/>
                    <a:pt x="628" y="327"/>
                    <a:pt x="680" y="353"/>
                  </a:cubicBezTo>
                  <a:cubicBezTo>
                    <a:pt x="732" y="379"/>
                    <a:pt x="743" y="398"/>
                    <a:pt x="743" y="456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7" name="Oval 31">
              <a:extLst>
                <a:ext uri="{FF2B5EF4-FFF2-40B4-BE49-F238E27FC236}">
                  <a16:creationId xmlns:a16="http://schemas.microsoft.com/office/drawing/2014/main" id="{B851DF78-014E-4395-9D8F-8D07B6687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88"/>
              <a:ext cx="511" cy="794"/>
            </a:xfrm>
            <a:prstGeom prst="ellipse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8" name="Oval 32">
              <a:extLst>
                <a:ext uri="{FF2B5EF4-FFF2-40B4-BE49-F238E27FC236}">
                  <a16:creationId xmlns:a16="http://schemas.microsoft.com/office/drawing/2014/main" id="{433FC47F-0EFD-4783-AA5C-143DD8425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517"/>
              <a:ext cx="425" cy="737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9" name="Freeform 33">
              <a:extLst>
                <a:ext uri="{FF2B5EF4-FFF2-40B4-BE49-F238E27FC236}">
                  <a16:creationId xmlns:a16="http://schemas.microsoft.com/office/drawing/2014/main" id="{C8E99F8B-2132-4821-AAC0-0E8E099AA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" y="743"/>
              <a:ext cx="241" cy="284"/>
            </a:xfrm>
            <a:custGeom>
              <a:avLst/>
              <a:gdLst>
                <a:gd name="T0" fmla="*/ 184 w 184"/>
                <a:gd name="T1" fmla="*/ 0 h 255"/>
                <a:gd name="T2" fmla="*/ 99 w 184"/>
                <a:gd name="T3" fmla="*/ 56 h 255"/>
                <a:gd name="T4" fmla="*/ 14 w 184"/>
                <a:gd name="T5" fmla="*/ 56 h 255"/>
                <a:gd name="T6" fmla="*/ 14 w 184"/>
                <a:gd name="T7" fmla="*/ 198 h 255"/>
                <a:gd name="T8" fmla="*/ 99 w 184"/>
                <a:gd name="T9" fmla="*/ 198 h 255"/>
                <a:gd name="T10" fmla="*/ 184 w 184"/>
                <a:gd name="T11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255">
                  <a:moveTo>
                    <a:pt x="184" y="0"/>
                  </a:moveTo>
                  <a:cubicBezTo>
                    <a:pt x="155" y="23"/>
                    <a:pt x="127" y="47"/>
                    <a:pt x="99" y="56"/>
                  </a:cubicBezTo>
                  <a:cubicBezTo>
                    <a:pt x="71" y="65"/>
                    <a:pt x="28" y="32"/>
                    <a:pt x="14" y="56"/>
                  </a:cubicBezTo>
                  <a:cubicBezTo>
                    <a:pt x="0" y="80"/>
                    <a:pt x="0" y="174"/>
                    <a:pt x="14" y="198"/>
                  </a:cubicBezTo>
                  <a:cubicBezTo>
                    <a:pt x="28" y="222"/>
                    <a:pt x="71" y="189"/>
                    <a:pt x="99" y="198"/>
                  </a:cubicBezTo>
                  <a:cubicBezTo>
                    <a:pt x="127" y="207"/>
                    <a:pt x="155" y="231"/>
                    <a:pt x="184" y="255"/>
                  </a:cubicBezTo>
                </a:path>
              </a:pathLst>
            </a:cu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0" name="Oval 34">
              <a:extLst>
                <a:ext uri="{FF2B5EF4-FFF2-40B4-BE49-F238E27FC236}">
                  <a16:creationId xmlns:a16="http://schemas.microsoft.com/office/drawing/2014/main" id="{E3A7865F-B2A3-4608-BE77-9FA9F6CD0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" y="800"/>
              <a:ext cx="85" cy="170"/>
            </a:xfrm>
            <a:prstGeom prst="ellipse">
              <a:avLst/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571" name="Group 35">
            <a:extLst>
              <a:ext uri="{FF2B5EF4-FFF2-40B4-BE49-F238E27FC236}">
                <a16:creationId xmlns:a16="http://schemas.microsoft.com/office/drawing/2014/main" id="{E415C0B3-6A96-4C77-8565-FD8F654854D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908050"/>
            <a:ext cx="1549400" cy="1377950"/>
            <a:chOff x="398" y="431"/>
            <a:chExt cx="1021" cy="908"/>
          </a:xfrm>
        </p:grpSpPr>
        <p:sp>
          <p:nvSpPr>
            <p:cNvPr id="65572" name="Oval 36">
              <a:extLst>
                <a:ext uri="{FF2B5EF4-FFF2-40B4-BE49-F238E27FC236}">
                  <a16:creationId xmlns:a16="http://schemas.microsoft.com/office/drawing/2014/main" id="{2ED49953-A6C8-4956-8090-A64D858FE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800"/>
              <a:ext cx="170" cy="170"/>
            </a:xfrm>
            <a:prstGeom prst="ellipse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3" name="Oval 37">
              <a:extLst>
                <a:ext uri="{FF2B5EF4-FFF2-40B4-BE49-F238E27FC236}">
                  <a16:creationId xmlns:a16="http://schemas.microsoft.com/office/drawing/2014/main" id="{5A29A7D2-4F89-4743-AE24-82BCD234C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772"/>
              <a:ext cx="199" cy="226"/>
            </a:xfrm>
            <a:prstGeom prst="ellipse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4" name="Freeform 38">
              <a:extLst>
                <a:ext uri="{FF2B5EF4-FFF2-40B4-BE49-F238E27FC236}">
                  <a16:creationId xmlns:a16="http://schemas.microsoft.com/office/drawing/2014/main" id="{78392A82-754C-48F2-9AB1-51DADFFE9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431"/>
              <a:ext cx="743" cy="908"/>
            </a:xfrm>
            <a:custGeom>
              <a:avLst/>
              <a:gdLst>
                <a:gd name="T0" fmla="*/ 743 w 743"/>
                <a:gd name="T1" fmla="*/ 456 h 908"/>
                <a:gd name="T2" fmla="*/ 671 w 743"/>
                <a:gd name="T3" fmla="*/ 560 h 908"/>
                <a:gd name="T4" fmla="*/ 425 w 743"/>
                <a:gd name="T5" fmla="*/ 611 h 908"/>
                <a:gd name="T6" fmla="*/ 0 w 743"/>
                <a:gd name="T7" fmla="*/ 821 h 908"/>
                <a:gd name="T8" fmla="*/ 0 w 743"/>
                <a:gd name="T9" fmla="*/ 87 h 908"/>
                <a:gd name="T10" fmla="*/ 425 w 743"/>
                <a:gd name="T11" fmla="*/ 297 h 908"/>
                <a:gd name="T12" fmla="*/ 680 w 743"/>
                <a:gd name="T13" fmla="*/ 353 h 908"/>
                <a:gd name="T14" fmla="*/ 743 w 743"/>
                <a:gd name="T15" fmla="*/ 4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3" h="908">
                  <a:moveTo>
                    <a:pt x="743" y="456"/>
                  </a:moveTo>
                  <a:cubicBezTo>
                    <a:pt x="743" y="514"/>
                    <a:pt x="723" y="534"/>
                    <a:pt x="671" y="560"/>
                  </a:cubicBezTo>
                  <a:cubicBezTo>
                    <a:pt x="619" y="586"/>
                    <a:pt x="537" y="568"/>
                    <a:pt x="425" y="611"/>
                  </a:cubicBezTo>
                  <a:cubicBezTo>
                    <a:pt x="307" y="655"/>
                    <a:pt x="71" y="908"/>
                    <a:pt x="0" y="821"/>
                  </a:cubicBezTo>
                  <a:lnTo>
                    <a:pt x="0" y="87"/>
                  </a:lnTo>
                  <a:cubicBezTo>
                    <a:pt x="71" y="0"/>
                    <a:pt x="312" y="253"/>
                    <a:pt x="425" y="297"/>
                  </a:cubicBezTo>
                  <a:cubicBezTo>
                    <a:pt x="543" y="340"/>
                    <a:pt x="628" y="327"/>
                    <a:pt x="680" y="353"/>
                  </a:cubicBezTo>
                  <a:cubicBezTo>
                    <a:pt x="732" y="379"/>
                    <a:pt x="743" y="398"/>
                    <a:pt x="743" y="456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5" name="Oval 39">
              <a:extLst>
                <a:ext uri="{FF2B5EF4-FFF2-40B4-BE49-F238E27FC236}">
                  <a16:creationId xmlns:a16="http://schemas.microsoft.com/office/drawing/2014/main" id="{1DD18C12-FCFA-4DF4-BFDE-318B9A972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88"/>
              <a:ext cx="511" cy="794"/>
            </a:xfrm>
            <a:prstGeom prst="ellipse">
              <a:avLst/>
            </a:prstGeom>
            <a:solidFill>
              <a:srgbClr val="80808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6" name="Oval 40">
              <a:extLst>
                <a:ext uri="{FF2B5EF4-FFF2-40B4-BE49-F238E27FC236}">
                  <a16:creationId xmlns:a16="http://schemas.microsoft.com/office/drawing/2014/main" id="{4ADCA6EF-A32F-4A43-8B74-CC791483F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517"/>
              <a:ext cx="425" cy="737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7" name="Freeform 41">
              <a:extLst>
                <a:ext uri="{FF2B5EF4-FFF2-40B4-BE49-F238E27FC236}">
                  <a16:creationId xmlns:a16="http://schemas.microsoft.com/office/drawing/2014/main" id="{6C262FF0-9E9D-4B48-904F-E316D3A88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" y="743"/>
              <a:ext cx="241" cy="284"/>
            </a:xfrm>
            <a:custGeom>
              <a:avLst/>
              <a:gdLst>
                <a:gd name="T0" fmla="*/ 184 w 184"/>
                <a:gd name="T1" fmla="*/ 0 h 255"/>
                <a:gd name="T2" fmla="*/ 99 w 184"/>
                <a:gd name="T3" fmla="*/ 56 h 255"/>
                <a:gd name="T4" fmla="*/ 14 w 184"/>
                <a:gd name="T5" fmla="*/ 56 h 255"/>
                <a:gd name="T6" fmla="*/ 14 w 184"/>
                <a:gd name="T7" fmla="*/ 198 h 255"/>
                <a:gd name="T8" fmla="*/ 99 w 184"/>
                <a:gd name="T9" fmla="*/ 198 h 255"/>
                <a:gd name="T10" fmla="*/ 184 w 184"/>
                <a:gd name="T11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255">
                  <a:moveTo>
                    <a:pt x="184" y="0"/>
                  </a:moveTo>
                  <a:cubicBezTo>
                    <a:pt x="155" y="23"/>
                    <a:pt x="127" y="47"/>
                    <a:pt x="99" y="56"/>
                  </a:cubicBezTo>
                  <a:cubicBezTo>
                    <a:pt x="71" y="65"/>
                    <a:pt x="28" y="32"/>
                    <a:pt x="14" y="56"/>
                  </a:cubicBezTo>
                  <a:cubicBezTo>
                    <a:pt x="0" y="80"/>
                    <a:pt x="0" y="174"/>
                    <a:pt x="14" y="198"/>
                  </a:cubicBezTo>
                  <a:cubicBezTo>
                    <a:pt x="28" y="222"/>
                    <a:pt x="71" y="189"/>
                    <a:pt x="99" y="198"/>
                  </a:cubicBezTo>
                  <a:cubicBezTo>
                    <a:pt x="127" y="207"/>
                    <a:pt x="155" y="231"/>
                    <a:pt x="184" y="255"/>
                  </a:cubicBezTo>
                </a:path>
              </a:pathLst>
            </a:custGeom>
            <a:solidFill>
              <a:srgbClr val="C0C0C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8" name="Oval 42">
              <a:extLst>
                <a:ext uri="{FF2B5EF4-FFF2-40B4-BE49-F238E27FC236}">
                  <a16:creationId xmlns:a16="http://schemas.microsoft.com/office/drawing/2014/main" id="{56042E6B-37C0-4AB2-AE9A-45BC2725A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" y="800"/>
              <a:ext cx="85" cy="170"/>
            </a:xfrm>
            <a:prstGeom prst="ellipse">
              <a:avLst/>
            </a:prstGeom>
            <a:solidFill>
              <a:srgbClr val="33333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12" name="Group 76">
            <a:extLst>
              <a:ext uri="{FF2B5EF4-FFF2-40B4-BE49-F238E27FC236}">
                <a16:creationId xmlns:a16="http://schemas.microsoft.com/office/drawing/2014/main" id="{E01897F5-CC6C-472D-99D4-7D6920815A1A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908050"/>
            <a:ext cx="1584325" cy="1358900"/>
            <a:chOff x="2808" y="822"/>
            <a:chExt cx="1361" cy="1168"/>
          </a:xfrm>
        </p:grpSpPr>
        <p:sp>
          <p:nvSpPr>
            <p:cNvPr id="65538" name="AutoShape 2">
              <a:extLst>
                <a:ext uri="{FF2B5EF4-FFF2-40B4-BE49-F238E27FC236}">
                  <a16:creationId xmlns:a16="http://schemas.microsoft.com/office/drawing/2014/main" id="{DD85CD25-328C-4A54-AE7B-C302981FD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026"/>
              <a:ext cx="113" cy="964"/>
            </a:xfrm>
            <a:prstGeom prst="roundRect">
              <a:avLst>
                <a:gd name="adj" fmla="val 36282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579" name="Group 43">
              <a:extLst>
                <a:ext uri="{FF2B5EF4-FFF2-40B4-BE49-F238E27FC236}">
                  <a16:creationId xmlns:a16="http://schemas.microsoft.com/office/drawing/2014/main" id="{DD127EA8-04BC-498A-85F1-3F00014F0A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8" y="822"/>
              <a:ext cx="1361" cy="970"/>
              <a:chOff x="2099" y="317"/>
              <a:chExt cx="2070" cy="1475"/>
            </a:xfrm>
          </p:grpSpPr>
          <p:grpSp>
            <p:nvGrpSpPr>
              <p:cNvPr id="65580" name="Group 44">
                <a:extLst>
                  <a:ext uri="{FF2B5EF4-FFF2-40B4-BE49-F238E27FC236}">
                    <a16:creationId xmlns:a16="http://schemas.microsoft.com/office/drawing/2014/main" id="{080557B9-57BB-4BE1-947C-E492C7CB90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900000">
                <a:off x="2099" y="884"/>
                <a:ext cx="1021" cy="908"/>
                <a:chOff x="398" y="431"/>
                <a:chExt cx="1021" cy="908"/>
              </a:xfrm>
            </p:grpSpPr>
            <p:sp>
              <p:nvSpPr>
                <p:cNvPr id="65581" name="Oval 45">
                  <a:extLst>
                    <a:ext uri="{FF2B5EF4-FFF2-40B4-BE49-F238E27FC236}">
                      <a16:creationId xmlns:a16="http://schemas.microsoft.com/office/drawing/2014/main" id="{1CD52616-E378-481C-B4C4-FB463BC902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800"/>
                  <a:ext cx="170" cy="170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2" name="Oval 46">
                  <a:extLst>
                    <a:ext uri="{FF2B5EF4-FFF2-40B4-BE49-F238E27FC236}">
                      <a16:creationId xmlns:a16="http://schemas.microsoft.com/office/drawing/2014/main" id="{F3DC6486-F146-48E6-9B3F-740766FE73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772"/>
                  <a:ext cx="199" cy="226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3" name="Freeform 47">
                  <a:extLst>
                    <a:ext uri="{FF2B5EF4-FFF2-40B4-BE49-F238E27FC236}">
                      <a16:creationId xmlns:a16="http://schemas.microsoft.com/office/drawing/2014/main" id="{5DB2FFC4-789E-4055-8CF3-7CBCEFD5C6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" y="431"/>
                  <a:ext cx="743" cy="908"/>
                </a:xfrm>
                <a:custGeom>
                  <a:avLst/>
                  <a:gdLst>
                    <a:gd name="T0" fmla="*/ 743 w 743"/>
                    <a:gd name="T1" fmla="*/ 456 h 908"/>
                    <a:gd name="T2" fmla="*/ 671 w 743"/>
                    <a:gd name="T3" fmla="*/ 560 h 908"/>
                    <a:gd name="T4" fmla="*/ 425 w 743"/>
                    <a:gd name="T5" fmla="*/ 611 h 908"/>
                    <a:gd name="T6" fmla="*/ 0 w 743"/>
                    <a:gd name="T7" fmla="*/ 821 h 908"/>
                    <a:gd name="T8" fmla="*/ 0 w 743"/>
                    <a:gd name="T9" fmla="*/ 87 h 908"/>
                    <a:gd name="T10" fmla="*/ 425 w 743"/>
                    <a:gd name="T11" fmla="*/ 297 h 908"/>
                    <a:gd name="T12" fmla="*/ 680 w 743"/>
                    <a:gd name="T13" fmla="*/ 353 h 908"/>
                    <a:gd name="T14" fmla="*/ 743 w 743"/>
                    <a:gd name="T15" fmla="*/ 456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43" h="908">
                      <a:moveTo>
                        <a:pt x="743" y="456"/>
                      </a:moveTo>
                      <a:cubicBezTo>
                        <a:pt x="743" y="514"/>
                        <a:pt x="723" y="534"/>
                        <a:pt x="671" y="560"/>
                      </a:cubicBezTo>
                      <a:cubicBezTo>
                        <a:pt x="619" y="586"/>
                        <a:pt x="537" y="568"/>
                        <a:pt x="425" y="611"/>
                      </a:cubicBezTo>
                      <a:cubicBezTo>
                        <a:pt x="307" y="655"/>
                        <a:pt x="71" y="908"/>
                        <a:pt x="0" y="821"/>
                      </a:cubicBezTo>
                      <a:lnTo>
                        <a:pt x="0" y="87"/>
                      </a:lnTo>
                      <a:cubicBezTo>
                        <a:pt x="71" y="0"/>
                        <a:pt x="312" y="253"/>
                        <a:pt x="425" y="297"/>
                      </a:cubicBezTo>
                      <a:cubicBezTo>
                        <a:pt x="543" y="340"/>
                        <a:pt x="628" y="327"/>
                        <a:pt x="680" y="353"/>
                      </a:cubicBezTo>
                      <a:cubicBezTo>
                        <a:pt x="732" y="379"/>
                        <a:pt x="743" y="398"/>
                        <a:pt x="743" y="45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84" name="Oval 48">
                  <a:extLst>
                    <a:ext uri="{FF2B5EF4-FFF2-40B4-BE49-F238E27FC236}">
                      <a16:creationId xmlns:a16="http://schemas.microsoft.com/office/drawing/2014/main" id="{79F46A67-4716-4870-B0B0-17D159B56F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488"/>
                  <a:ext cx="511" cy="794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5" name="Oval 49">
                  <a:extLst>
                    <a:ext uri="{FF2B5EF4-FFF2-40B4-BE49-F238E27FC236}">
                      <a16:creationId xmlns:a16="http://schemas.microsoft.com/office/drawing/2014/main" id="{81F47533-5C15-4CE8-A2E2-54E9C06908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7" y="517"/>
                  <a:ext cx="425" cy="7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6" name="Freeform 50">
                  <a:extLst>
                    <a:ext uri="{FF2B5EF4-FFF2-40B4-BE49-F238E27FC236}">
                      <a16:creationId xmlns:a16="http://schemas.microsoft.com/office/drawing/2014/main" id="{4F57D82E-9977-4ED7-BDB3-71EC3A5F8A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" y="743"/>
                  <a:ext cx="241" cy="284"/>
                </a:xfrm>
                <a:custGeom>
                  <a:avLst/>
                  <a:gdLst>
                    <a:gd name="T0" fmla="*/ 184 w 184"/>
                    <a:gd name="T1" fmla="*/ 0 h 255"/>
                    <a:gd name="T2" fmla="*/ 99 w 184"/>
                    <a:gd name="T3" fmla="*/ 56 h 255"/>
                    <a:gd name="T4" fmla="*/ 14 w 184"/>
                    <a:gd name="T5" fmla="*/ 56 h 255"/>
                    <a:gd name="T6" fmla="*/ 14 w 184"/>
                    <a:gd name="T7" fmla="*/ 198 h 255"/>
                    <a:gd name="T8" fmla="*/ 99 w 184"/>
                    <a:gd name="T9" fmla="*/ 198 h 255"/>
                    <a:gd name="T10" fmla="*/ 184 w 184"/>
                    <a:gd name="T11" fmla="*/ 255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4" h="255">
                      <a:moveTo>
                        <a:pt x="184" y="0"/>
                      </a:moveTo>
                      <a:cubicBezTo>
                        <a:pt x="155" y="23"/>
                        <a:pt x="127" y="47"/>
                        <a:pt x="99" y="56"/>
                      </a:cubicBezTo>
                      <a:cubicBezTo>
                        <a:pt x="71" y="65"/>
                        <a:pt x="28" y="32"/>
                        <a:pt x="14" y="56"/>
                      </a:cubicBezTo>
                      <a:cubicBezTo>
                        <a:pt x="0" y="80"/>
                        <a:pt x="0" y="174"/>
                        <a:pt x="14" y="198"/>
                      </a:cubicBezTo>
                      <a:cubicBezTo>
                        <a:pt x="28" y="222"/>
                        <a:pt x="71" y="189"/>
                        <a:pt x="99" y="198"/>
                      </a:cubicBezTo>
                      <a:cubicBezTo>
                        <a:pt x="127" y="207"/>
                        <a:pt x="155" y="231"/>
                        <a:pt x="184" y="255"/>
                      </a:cubicBezTo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87" name="Oval 51">
                  <a:extLst>
                    <a:ext uri="{FF2B5EF4-FFF2-40B4-BE49-F238E27FC236}">
                      <a16:creationId xmlns:a16="http://schemas.microsoft.com/office/drawing/2014/main" id="{CD1BFB91-ECF1-45EC-AA95-6EDBFAB7CE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" y="800"/>
                  <a:ext cx="85" cy="170"/>
                </a:xfrm>
                <a:prstGeom prst="ellipse">
                  <a:avLst/>
                </a:prstGeom>
                <a:solidFill>
                  <a:srgbClr val="3333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588" name="Group 52">
                <a:extLst>
                  <a:ext uri="{FF2B5EF4-FFF2-40B4-BE49-F238E27FC236}">
                    <a16:creationId xmlns:a16="http://schemas.microsoft.com/office/drawing/2014/main" id="{C9ED5B95-C10E-4A9B-9200-AEE9AF7F1F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2156" y="317"/>
                <a:ext cx="1021" cy="908"/>
                <a:chOff x="398" y="431"/>
                <a:chExt cx="1021" cy="908"/>
              </a:xfrm>
            </p:grpSpPr>
            <p:sp>
              <p:nvSpPr>
                <p:cNvPr id="65589" name="Oval 53">
                  <a:extLst>
                    <a:ext uri="{FF2B5EF4-FFF2-40B4-BE49-F238E27FC236}">
                      <a16:creationId xmlns:a16="http://schemas.microsoft.com/office/drawing/2014/main" id="{EC37C2B6-0E92-43C4-8D25-8539044C3F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800"/>
                  <a:ext cx="170" cy="170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0" name="Oval 54">
                  <a:extLst>
                    <a:ext uri="{FF2B5EF4-FFF2-40B4-BE49-F238E27FC236}">
                      <a16:creationId xmlns:a16="http://schemas.microsoft.com/office/drawing/2014/main" id="{754C81FF-0E66-4104-B8A1-B3F915CE1F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772"/>
                  <a:ext cx="199" cy="226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1" name="Freeform 55">
                  <a:extLst>
                    <a:ext uri="{FF2B5EF4-FFF2-40B4-BE49-F238E27FC236}">
                      <a16:creationId xmlns:a16="http://schemas.microsoft.com/office/drawing/2014/main" id="{A81B0237-3281-4357-B374-D73EB03FEA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" y="431"/>
                  <a:ext cx="743" cy="908"/>
                </a:xfrm>
                <a:custGeom>
                  <a:avLst/>
                  <a:gdLst>
                    <a:gd name="T0" fmla="*/ 743 w 743"/>
                    <a:gd name="T1" fmla="*/ 456 h 908"/>
                    <a:gd name="T2" fmla="*/ 671 w 743"/>
                    <a:gd name="T3" fmla="*/ 560 h 908"/>
                    <a:gd name="T4" fmla="*/ 425 w 743"/>
                    <a:gd name="T5" fmla="*/ 611 h 908"/>
                    <a:gd name="T6" fmla="*/ 0 w 743"/>
                    <a:gd name="T7" fmla="*/ 821 h 908"/>
                    <a:gd name="T8" fmla="*/ 0 w 743"/>
                    <a:gd name="T9" fmla="*/ 87 h 908"/>
                    <a:gd name="T10" fmla="*/ 425 w 743"/>
                    <a:gd name="T11" fmla="*/ 297 h 908"/>
                    <a:gd name="T12" fmla="*/ 680 w 743"/>
                    <a:gd name="T13" fmla="*/ 353 h 908"/>
                    <a:gd name="T14" fmla="*/ 743 w 743"/>
                    <a:gd name="T15" fmla="*/ 456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43" h="908">
                      <a:moveTo>
                        <a:pt x="743" y="456"/>
                      </a:moveTo>
                      <a:cubicBezTo>
                        <a:pt x="743" y="514"/>
                        <a:pt x="723" y="534"/>
                        <a:pt x="671" y="560"/>
                      </a:cubicBezTo>
                      <a:cubicBezTo>
                        <a:pt x="619" y="586"/>
                        <a:pt x="537" y="568"/>
                        <a:pt x="425" y="611"/>
                      </a:cubicBezTo>
                      <a:cubicBezTo>
                        <a:pt x="307" y="655"/>
                        <a:pt x="71" y="908"/>
                        <a:pt x="0" y="821"/>
                      </a:cubicBezTo>
                      <a:lnTo>
                        <a:pt x="0" y="87"/>
                      </a:lnTo>
                      <a:cubicBezTo>
                        <a:pt x="71" y="0"/>
                        <a:pt x="312" y="253"/>
                        <a:pt x="425" y="297"/>
                      </a:cubicBezTo>
                      <a:cubicBezTo>
                        <a:pt x="543" y="340"/>
                        <a:pt x="628" y="327"/>
                        <a:pt x="680" y="353"/>
                      </a:cubicBezTo>
                      <a:cubicBezTo>
                        <a:pt x="732" y="379"/>
                        <a:pt x="743" y="398"/>
                        <a:pt x="743" y="45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2" name="Oval 56">
                  <a:extLst>
                    <a:ext uri="{FF2B5EF4-FFF2-40B4-BE49-F238E27FC236}">
                      <a16:creationId xmlns:a16="http://schemas.microsoft.com/office/drawing/2014/main" id="{5DC196C6-F03E-4AD2-90A3-01F14B62D8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488"/>
                  <a:ext cx="511" cy="794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3" name="Oval 57">
                  <a:extLst>
                    <a:ext uri="{FF2B5EF4-FFF2-40B4-BE49-F238E27FC236}">
                      <a16:creationId xmlns:a16="http://schemas.microsoft.com/office/drawing/2014/main" id="{91623AA6-E692-44C1-8CA9-2EB196E718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7" y="517"/>
                  <a:ext cx="425" cy="7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4" name="Freeform 58">
                  <a:extLst>
                    <a:ext uri="{FF2B5EF4-FFF2-40B4-BE49-F238E27FC236}">
                      <a16:creationId xmlns:a16="http://schemas.microsoft.com/office/drawing/2014/main" id="{8FD98E98-93AA-4747-96A0-3894EE4153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" y="743"/>
                  <a:ext cx="241" cy="284"/>
                </a:xfrm>
                <a:custGeom>
                  <a:avLst/>
                  <a:gdLst>
                    <a:gd name="T0" fmla="*/ 184 w 184"/>
                    <a:gd name="T1" fmla="*/ 0 h 255"/>
                    <a:gd name="T2" fmla="*/ 99 w 184"/>
                    <a:gd name="T3" fmla="*/ 56 h 255"/>
                    <a:gd name="T4" fmla="*/ 14 w 184"/>
                    <a:gd name="T5" fmla="*/ 56 h 255"/>
                    <a:gd name="T6" fmla="*/ 14 w 184"/>
                    <a:gd name="T7" fmla="*/ 198 h 255"/>
                    <a:gd name="T8" fmla="*/ 99 w 184"/>
                    <a:gd name="T9" fmla="*/ 198 h 255"/>
                    <a:gd name="T10" fmla="*/ 184 w 184"/>
                    <a:gd name="T11" fmla="*/ 255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4" h="255">
                      <a:moveTo>
                        <a:pt x="184" y="0"/>
                      </a:moveTo>
                      <a:cubicBezTo>
                        <a:pt x="155" y="23"/>
                        <a:pt x="127" y="47"/>
                        <a:pt x="99" y="56"/>
                      </a:cubicBezTo>
                      <a:cubicBezTo>
                        <a:pt x="71" y="65"/>
                        <a:pt x="28" y="32"/>
                        <a:pt x="14" y="56"/>
                      </a:cubicBezTo>
                      <a:cubicBezTo>
                        <a:pt x="0" y="80"/>
                        <a:pt x="0" y="174"/>
                        <a:pt x="14" y="198"/>
                      </a:cubicBezTo>
                      <a:cubicBezTo>
                        <a:pt x="28" y="222"/>
                        <a:pt x="71" y="189"/>
                        <a:pt x="99" y="198"/>
                      </a:cubicBezTo>
                      <a:cubicBezTo>
                        <a:pt x="127" y="207"/>
                        <a:pt x="155" y="231"/>
                        <a:pt x="184" y="255"/>
                      </a:cubicBezTo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95" name="Oval 59">
                  <a:extLst>
                    <a:ext uri="{FF2B5EF4-FFF2-40B4-BE49-F238E27FC236}">
                      <a16:creationId xmlns:a16="http://schemas.microsoft.com/office/drawing/2014/main" id="{82EDE8E0-916E-4EAE-96AB-47306812C4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" y="800"/>
                  <a:ext cx="85" cy="170"/>
                </a:xfrm>
                <a:prstGeom prst="ellipse">
                  <a:avLst/>
                </a:prstGeom>
                <a:solidFill>
                  <a:srgbClr val="3333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596" name="Group 60">
                <a:extLst>
                  <a:ext uri="{FF2B5EF4-FFF2-40B4-BE49-F238E27FC236}">
                    <a16:creationId xmlns:a16="http://schemas.microsoft.com/office/drawing/2014/main" id="{CFE54D00-F2DD-4615-A5A9-B3A936521E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 flipH="1">
                <a:off x="3148" y="884"/>
                <a:ext cx="1021" cy="908"/>
                <a:chOff x="398" y="431"/>
                <a:chExt cx="1021" cy="908"/>
              </a:xfrm>
            </p:grpSpPr>
            <p:sp>
              <p:nvSpPr>
                <p:cNvPr id="65597" name="Oval 61">
                  <a:extLst>
                    <a:ext uri="{FF2B5EF4-FFF2-40B4-BE49-F238E27FC236}">
                      <a16:creationId xmlns:a16="http://schemas.microsoft.com/office/drawing/2014/main" id="{031FA6E2-999E-44EC-B57B-7D11AED4DE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800"/>
                  <a:ext cx="170" cy="170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8" name="Oval 62">
                  <a:extLst>
                    <a:ext uri="{FF2B5EF4-FFF2-40B4-BE49-F238E27FC236}">
                      <a16:creationId xmlns:a16="http://schemas.microsoft.com/office/drawing/2014/main" id="{62EEC334-59BD-4B7B-A5B8-7E9031F2E8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772"/>
                  <a:ext cx="199" cy="226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9" name="Freeform 63">
                  <a:extLst>
                    <a:ext uri="{FF2B5EF4-FFF2-40B4-BE49-F238E27FC236}">
                      <a16:creationId xmlns:a16="http://schemas.microsoft.com/office/drawing/2014/main" id="{0819C913-D9AC-472D-AE05-BA1C50404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" y="431"/>
                  <a:ext cx="743" cy="908"/>
                </a:xfrm>
                <a:custGeom>
                  <a:avLst/>
                  <a:gdLst>
                    <a:gd name="T0" fmla="*/ 743 w 743"/>
                    <a:gd name="T1" fmla="*/ 456 h 908"/>
                    <a:gd name="T2" fmla="*/ 671 w 743"/>
                    <a:gd name="T3" fmla="*/ 560 h 908"/>
                    <a:gd name="T4" fmla="*/ 425 w 743"/>
                    <a:gd name="T5" fmla="*/ 611 h 908"/>
                    <a:gd name="T6" fmla="*/ 0 w 743"/>
                    <a:gd name="T7" fmla="*/ 821 h 908"/>
                    <a:gd name="T8" fmla="*/ 0 w 743"/>
                    <a:gd name="T9" fmla="*/ 87 h 908"/>
                    <a:gd name="T10" fmla="*/ 425 w 743"/>
                    <a:gd name="T11" fmla="*/ 297 h 908"/>
                    <a:gd name="T12" fmla="*/ 680 w 743"/>
                    <a:gd name="T13" fmla="*/ 353 h 908"/>
                    <a:gd name="T14" fmla="*/ 743 w 743"/>
                    <a:gd name="T15" fmla="*/ 456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43" h="908">
                      <a:moveTo>
                        <a:pt x="743" y="456"/>
                      </a:moveTo>
                      <a:cubicBezTo>
                        <a:pt x="743" y="514"/>
                        <a:pt x="723" y="534"/>
                        <a:pt x="671" y="560"/>
                      </a:cubicBezTo>
                      <a:cubicBezTo>
                        <a:pt x="619" y="586"/>
                        <a:pt x="537" y="568"/>
                        <a:pt x="425" y="611"/>
                      </a:cubicBezTo>
                      <a:cubicBezTo>
                        <a:pt x="307" y="655"/>
                        <a:pt x="71" y="908"/>
                        <a:pt x="0" y="821"/>
                      </a:cubicBezTo>
                      <a:lnTo>
                        <a:pt x="0" y="87"/>
                      </a:lnTo>
                      <a:cubicBezTo>
                        <a:pt x="71" y="0"/>
                        <a:pt x="312" y="253"/>
                        <a:pt x="425" y="297"/>
                      </a:cubicBezTo>
                      <a:cubicBezTo>
                        <a:pt x="543" y="340"/>
                        <a:pt x="628" y="327"/>
                        <a:pt x="680" y="353"/>
                      </a:cubicBezTo>
                      <a:cubicBezTo>
                        <a:pt x="732" y="379"/>
                        <a:pt x="743" y="398"/>
                        <a:pt x="743" y="45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0" name="Oval 64">
                  <a:extLst>
                    <a:ext uri="{FF2B5EF4-FFF2-40B4-BE49-F238E27FC236}">
                      <a16:creationId xmlns:a16="http://schemas.microsoft.com/office/drawing/2014/main" id="{88696034-CCD9-475D-8843-26494D56A0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488"/>
                  <a:ext cx="511" cy="794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1" name="Oval 65">
                  <a:extLst>
                    <a:ext uri="{FF2B5EF4-FFF2-40B4-BE49-F238E27FC236}">
                      <a16:creationId xmlns:a16="http://schemas.microsoft.com/office/drawing/2014/main" id="{D139D565-FB2B-4F25-B099-E71084D8AB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7" y="517"/>
                  <a:ext cx="425" cy="7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2" name="Freeform 66">
                  <a:extLst>
                    <a:ext uri="{FF2B5EF4-FFF2-40B4-BE49-F238E27FC236}">
                      <a16:creationId xmlns:a16="http://schemas.microsoft.com/office/drawing/2014/main" id="{790011C6-50F2-4DB9-9ED4-4D15398624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" y="743"/>
                  <a:ext cx="241" cy="284"/>
                </a:xfrm>
                <a:custGeom>
                  <a:avLst/>
                  <a:gdLst>
                    <a:gd name="T0" fmla="*/ 184 w 184"/>
                    <a:gd name="T1" fmla="*/ 0 h 255"/>
                    <a:gd name="T2" fmla="*/ 99 w 184"/>
                    <a:gd name="T3" fmla="*/ 56 h 255"/>
                    <a:gd name="T4" fmla="*/ 14 w 184"/>
                    <a:gd name="T5" fmla="*/ 56 h 255"/>
                    <a:gd name="T6" fmla="*/ 14 w 184"/>
                    <a:gd name="T7" fmla="*/ 198 h 255"/>
                    <a:gd name="T8" fmla="*/ 99 w 184"/>
                    <a:gd name="T9" fmla="*/ 198 h 255"/>
                    <a:gd name="T10" fmla="*/ 184 w 184"/>
                    <a:gd name="T11" fmla="*/ 255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4" h="255">
                      <a:moveTo>
                        <a:pt x="184" y="0"/>
                      </a:moveTo>
                      <a:cubicBezTo>
                        <a:pt x="155" y="23"/>
                        <a:pt x="127" y="47"/>
                        <a:pt x="99" y="56"/>
                      </a:cubicBezTo>
                      <a:cubicBezTo>
                        <a:pt x="71" y="65"/>
                        <a:pt x="28" y="32"/>
                        <a:pt x="14" y="56"/>
                      </a:cubicBezTo>
                      <a:cubicBezTo>
                        <a:pt x="0" y="80"/>
                        <a:pt x="0" y="174"/>
                        <a:pt x="14" y="198"/>
                      </a:cubicBezTo>
                      <a:cubicBezTo>
                        <a:pt x="28" y="222"/>
                        <a:pt x="71" y="189"/>
                        <a:pt x="99" y="198"/>
                      </a:cubicBezTo>
                      <a:cubicBezTo>
                        <a:pt x="127" y="207"/>
                        <a:pt x="155" y="231"/>
                        <a:pt x="184" y="255"/>
                      </a:cubicBezTo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3" name="Oval 67">
                  <a:extLst>
                    <a:ext uri="{FF2B5EF4-FFF2-40B4-BE49-F238E27FC236}">
                      <a16:creationId xmlns:a16="http://schemas.microsoft.com/office/drawing/2014/main" id="{3CEAF33D-A110-4C67-BB7C-3F049EE4D2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" y="800"/>
                  <a:ext cx="85" cy="170"/>
                </a:xfrm>
                <a:prstGeom prst="ellipse">
                  <a:avLst/>
                </a:prstGeom>
                <a:solidFill>
                  <a:srgbClr val="3333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04" name="Group 68">
                <a:extLst>
                  <a:ext uri="{FF2B5EF4-FFF2-40B4-BE49-F238E27FC236}">
                    <a16:creationId xmlns:a16="http://schemas.microsoft.com/office/drawing/2014/main" id="{01ADB7F5-D1C3-4690-9023-B6C95B48B0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9800000" flipH="1">
                <a:off x="3120" y="346"/>
                <a:ext cx="1021" cy="908"/>
                <a:chOff x="398" y="431"/>
                <a:chExt cx="1021" cy="908"/>
              </a:xfrm>
            </p:grpSpPr>
            <p:sp>
              <p:nvSpPr>
                <p:cNvPr id="65605" name="Oval 69">
                  <a:extLst>
                    <a:ext uri="{FF2B5EF4-FFF2-40B4-BE49-F238E27FC236}">
                      <a16:creationId xmlns:a16="http://schemas.microsoft.com/office/drawing/2014/main" id="{7AA7B755-ECDF-4D6A-8836-28D299376D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9" y="800"/>
                  <a:ext cx="170" cy="170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6" name="Oval 70">
                  <a:extLst>
                    <a:ext uri="{FF2B5EF4-FFF2-40B4-BE49-F238E27FC236}">
                      <a16:creationId xmlns:a16="http://schemas.microsoft.com/office/drawing/2014/main" id="{AF70F9ED-3863-4BDA-9A2E-16EBD6B985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772"/>
                  <a:ext cx="199" cy="226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7" name="Freeform 71">
                  <a:extLst>
                    <a:ext uri="{FF2B5EF4-FFF2-40B4-BE49-F238E27FC236}">
                      <a16:creationId xmlns:a16="http://schemas.microsoft.com/office/drawing/2014/main" id="{CA950C7E-8AE9-49F8-8F84-71295B3153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" y="431"/>
                  <a:ext cx="743" cy="908"/>
                </a:xfrm>
                <a:custGeom>
                  <a:avLst/>
                  <a:gdLst>
                    <a:gd name="T0" fmla="*/ 743 w 743"/>
                    <a:gd name="T1" fmla="*/ 456 h 908"/>
                    <a:gd name="T2" fmla="*/ 671 w 743"/>
                    <a:gd name="T3" fmla="*/ 560 h 908"/>
                    <a:gd name="T4" fmla="*/ 425 w 743"/>
                    <a:gd name="T5" fmla="*/ 611 h 908"/>
                    <a:gd name="T6" fmla="*/ 0 w 743"/>
                    <a:gd name="T7" fmla="*/ 821 h 908"/>
                    <a:gd name="T8" fmla="*/ 0 w 743"/>
                    <a:gd name="T9" fmla="*/ 87 h 908"/>
                    <a:gd name="T10" fmla="*/ 425 w 743"/>
                    <a:gd name="T11" fmla="*/ 297 h 908"/>
                    <a:gd name="T12" fmla="*/ 680 w 743"/>
                    <a:gd name="T13" fmla="*/ 353 h 908"/>
                    <a:gd name="T14" fmla="*/ 743 w 743"/>
                    <a:gd name="T15" fmla="*/ 456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43" h="908">
                      <a:moveTo>
                        <a:pt x="743" y="456"/>
                      </a:moveTo>
                      <a:cubicBezTo>
                        <a:pt x="743" y="514"/>
                        <a:pt x="723" y="534"/>
                        <a:pt x="671" y="560"/>
                      </a:cubicBezTo>
                      <a:cubicBezTo>
                        <a:pt x="619" y="586"/>
                        <a:pt x="537" y="568"/>
                        <a:pt x="425" y="611"/>
                      </a:cubicBezTo>
                      <a:cubicBezTo>
                        <a:pt x="307" y="655"/>
                        <a:pt x="71" y="908"/>
                        <a:pt x="0" y="821"/>
                      </a:cubicBezTo>
                      <a:lnTo>
                        <a:pt x="0" y="87"/>
                      </a:lnTo>
                      <a:cubicBezTo>
                        <a:pt x="71" y="0"/>
                        <a:pt x="312" y="253"/>
                        <a:pt x="425" y="297"/>
                      </a:cubicBezTo>
                      <a:cubicBezTo>
                        <a:pt x="543" y="340"/>
                        <a:pt x="628" y="327"/>
                        <a:pt x="680" y="353"/>
                      </a:cubicBezTo>
                      <a:cubicBezTo>
                        <a:pt x="732" y="379"/>
                        <a:pt x="743" y="398"/>
                        <a:pt x="743" y="45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08" name="Oval 72">
                  <a:extLst>
                    <a:ext uri="{FF2B5EF4-FFF2-40B4-BE49-F238E27FC236}">
                      <a16:creationId xmlns:a16="http://schemas.microsoft.com/office/drawing/2014/main" id="{B65A481A-C054-4870-BC5B-C142DBA007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488"/>
                  <a:ext cx="511" cy="794"/>
                </a:xfrm>
                <a:prstGeom prst="ellipse">
                  <a:avLst/>
                </a:prstGeom>
                <a:solidFill>
                  <a:srgbClr val="80808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9" name="Oval 73">
                  <a:extLst>
                    <a:ext uri="{FF2B5EF4-FFF2-40B4-BE49-F238E27FC236}">
                      <a16:creationId xmlns:a16="http://schemas.microsoft.com/office/drawing/2014/main" id="{E339A30F-3686-4528-9832-B365266A1D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7" y="517"/>
                  <a:ext cx="425" cy="7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10" name="Freeform 74">
                  <a:extLst>
                    <a:ext uri="{FF2B5EF4-FFF2-40B4-BE49-F238E27FC236}">
                      <a16:creationId xmlns:a16="http://schemas.microsoft.com/office/drawing/2014/main" id="{D44BF9CC-C5DD-44C2-8893-D7F48D6A99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" y="743"/>
                  <a:ext cx="241" cy="284"/>
                </a:xfrm>
                <a:custGeom>
                  <a:avLst/>
                  <a:gdLst>
                    <a:gd name="T0" fmla="*/ 184 w 184"/>
                    <a:gd name="T1" fmla="*/ 0 h 255"/>
                    <a:gd name="T2" fmla="*/ 99 w 184"/>
                    <a:gd name="T3" fmla="*/ 56 h 255"/>
                    <a:gd name="T4" fmla="*/ 14 w 184"/>
                    <a:gd name="T5" fmla="*/ 56 h 255"/>
                    <a:gd name="T6" fmla="*/ 14 w 184"/>
                    <a:gd name="T7" fmla="*/ 198 h 255"/>
                    <a:gd name="T8" fmla="*/ 99 w 184"/>
                    <a:gd name="T9" fmla="*/ 198 h 255"/>
                    <a:gd name="T10" fmla="*/ 184 w 184"/>
                    <a:gd name="T11" fmla="*/ 255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4" h="255">
                      <a:moveTo>
                        <a:pt x="184" y="0"/>
                      </a:moveTo>
                      <a:cubicBezTo>
                        <a:pt x="155" y="23"/>
                        <a:pt x="127" y="47"/>
                        <a:pt x="99" y="56"/>
                      </a:cubicBezTo>
                      <a:cubicBezTo>
                        <a:pt x="71" y="65"/>
                        <a:pt x="28" y="32"/>
                        <a:pt x="14" y="56"/>
                      </a:cubicBezTo>
                      <a:cubicBezTo>
                        <a:pt x="0" y="80"/>
                        <a:pt x="0" y="174"/>
                        <a:pt x="14" y="198"/>
                      </a:cubicBezTo>
                      <a:cubicBezTo>
                        <a:pt x="28" y="222"/>
                        <a:pt x="71" y="189"/>
                        <a:pt x="99" y="198"/>
                      </a:cubicBezTo>
                      <a:cubicBezTo>
                        <a:pt x="127" y="207"/>
                        <a:pt x="155" y="231"/>
                        <a:pt x="184" y="255"/>
                      </a:cubicBezTo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11" name="Oval 75">
                  <a:extLst>
                    <a:ext uri="{FF2B5EF4-FFF2-40B4-BE49-F238E27FC236}">
                      <a16:creationId xmlns:a16="http://schemas.microsoft.com/office/drawing/2014/main" id="{CDA723FC-8F63-4513-A2FD-86A4D652FE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" y="800"/>
                  <a:ext cx="85" cy="170"/>
                </a:xfrm>
                <a:prstGeom prst="ellipse">
                  <a:avLst/>
                </a:prstGeom>
                <a:solidFill>
                  <a:srgbClr val="3333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5691" name="Group 155">
            <a:extLst>
              <a:ext uri="{FF2B5EF4-FFF2-40B4-BE49-F238E27FC236}">
                <a16:creationId xmlns:a16="http://schemas.microsoft.com/office/drawing/2014/main" id="{AF15DA58-E53E-44CB-A10A-DBB2BDDDF74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941888"/>
            <a:ext cx="733425" cy="1184275"/>
            <a:chOff x="1703" y="1565"/>
            <a:chExt cx="878" cy="1417"/>
          </a:xfrm>
        </p:grpSpPr>
        <p:sp>
          <p:nvSpPr>
            <p:cNvPr id="65692" name="AutoShape 156">
              <a:extLst>
                <a:ext uri="{FF2B5EF4-FFF2-40B4-BE49-F238E27FC236}">
                  <a16:creationId xmlns:a16="http://schemas.microsoft.com/office/drawing/2014/main" id="{D0F9C534-C180-4BCC-A9AB-6D3714CAF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565"/>
              <a:ext cx="850" cy="1417"/>
            </a:xfrm>
            <a:prstGeom prst="cube">
              <a:avLst>
                <a:gd name="adj" fmla="val 16588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100000">
                  <a:srgbClr val="9933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3" name="AutoShape 157">
              <a:extLst>
                <a:ext uri="{FF2B5EF4-FFF2-40B4-BE49-F238E27FC236}">
                  <a16:creationId xmlns:a16="http://schemas.microsoft.com/office/drawing/2014/main" id="{0CC34088-5681-4435-B50D-BCADFF257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763"/>
              <a:ext cx="652" cy="116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4" name="AutoShape 158" descr="ざらざら">
              <a:extLst>
                <a:ext uri="{FF2B5EF4-FFF2-40B4-BE49-F238E27FC236}">
                  <a16:creationId xmlns:a16="http://schemas.microsoft.com/office/drawing/2014/main" id="{40B23AD5-78F4-4556-9806-FE41403BC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1763"/>
              <a:ext cx="652" cy="116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95" name="Group 159">
            <a:extLst>
              <a:ext uri="{FF2B5EF4-FFF2-40B4-BE49-F238E27FC236}">
                <a16:creationId xmlns:a16="http://schemas.microsoft.com/office/drawing/2014/main" id="{E1FF4645-AFF5-4A91-B61C-D41A591D894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152775" y="4941888"/>
            <a:ext cx="733425" cy="1184275"/>
            <a:chOff x="1703" y="1565"/>
            <a:chExt cx="878" cy="1417"/>
          </a:xfrm>
        </p:grpSpPr>
        <p:sp>
          <p:nvSpPr>
            <p:cNvPr id="65696" name="AutoShape 160">
              <a:extLst>
                <a:ext uri="{FF2B5EF4-FFF2-40B4-BE49-F238E27FC236}">
                  <a16:creationId xmlns:a16="http://schemas.microsoft.com/office/drawing/2014/main" id="{CCF5E95D-369E-4717-B239-5205B7B5E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565"/>
              <a:ext cx="850" cy="1417"/>
            </a:xfrm>
            <a:prstGeom prst="cube">
              <a:avLst>
                <a:gd name="adj" fmla="val 16588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100000">
                  <a:srgbClr val="9933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7" name="AutoShape 161">
              <a:extLst>
                <a:ext uri="{FF2B5EF4-FFF2-40B4-BE49-F238E27FC236}">
                  <a16:creationId xmlns:a16="http://schemas.microsoft.com/office/drawing/2014/main" id="{06E237FA-2552-4364-9802-134B84D7F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1763"/>
              <a:ext cx="652" cy="116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8" name="AutoShape 162" descr="ざらざら">
              <a:extLst>
                <a:ext uri="{FF2B5EF4-FFF2-40B4-BE49-F238E27FC236}">
                  <a16:creationId xmlns:a16="http://schemas.microsoft.com/office/drawing/2014/main" id="{210D5CF2-F899-4169-A5F3-71F4DDDDC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1763"/>
              <a:ext cx="652" cy="116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99" name="Group 163">
            <a:extLst>
              <a:ext uri="{FF2B5EF4-FFF2-40B4-BE49-F238E27FC236}">
                <a16:creationId xmlns:a16="http://schemas.microsoft.com/office/drawing/2014/main" id="{57862D34-C140-4056-B2B3-F05105ECA74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941888"/>
            <a:ext cx="733425" cy="1184275"/>
            <a:chOff x="398" y="1593"/>
            <a:chExt cx="878" cy="1417"/>
          </a:xfrm>
        </p:grpSpPr>
        <p:sp>
          <p:nvSpPr>
            <p:cNvPr id="65700" name="AutoShape 164">
              <a:extLst>
                <a:ext uri="{FF2B5EF4-FFF2-40B4-BE49-F238E27FC236}">
                  <a16:creationId xmlns:a16="http://schemas.microsoft.com/office/drawing/2014/main" id="{A1BA293E-ACF7-43BF-A871-BC0D5405B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1593"/>
              <a:ext cx="850" cy="1417"/>
            </a:xfrm>
            <a:prstGeom prst="cube">
              <a:avLst>
                <a:gd name="adj" fmla="val 1658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1" name="AutoShape 165">
              <a:extLst>
                <a:ext uri="{FF2B5EF4-FFF2-40B4-BE49-F238E27FC236}">
                  <a16:creationId xmlns:a16="http://schemas.microsoft.com/office/drawing/2014/main" id="{16266E90-B5D5-4F2F-9996-774EEE52A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1791"/>
              <a:ext cx="652" cy="116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2" name="Oval 166">
              <a:extLst>
                <a:ext uri="{FF2B5EF4-FFF2-40B4-BE49-F238E27FC236}">
                  <a16:creationId xmlns:a16="http://schemas.microsoft.com/office/drawing/2014/main" id="{471A2364-EDFD-4571-B071-30EA1C234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415"/>
              <a:ext cx="453" cy="453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3" name="Oval 167">
              <a:extLst>
                <a:ext uri="{FF2B5EF4-FFF2-40B4-BE49-F238E27FC236}">
                  <a16:creationId xmlns:a16="http://schemas.microsoft.com/office/drawing/2014/main" id="{191E4445-9B99-4BFA-9729-187FD9EA0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52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4" name="AutoShape 168">
              <a:extLst>
                <a:ext uri="{FF2B5EF4-FFF2-40B4-BE49-F238E27FC236}">
                  <a16:creationId xmlns:a16="http://schemas.microsoft.com/office/drawing/2014/main" id="{8406AAC5-08CD-485F-8729-743646EC1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387"/>
              <a:ext cx="511" cy="511"/>
            </a:xfrm>
            <a:custGeom>
              <a:avLst/>
              <a:gdLst>
                <a:gd name="G0" fmla="+- 1353 0 0"/>
                <a:gd name="G1" fmla="+- 21600 0 1353"/>
                <a:gd name="G2" fmla="+- 21600 0 135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353" y="10800"/>
                  </a:moveTo>
                  <a:cubicBezTo>
                    <a:pt x="1353" y="16017"/>
                    <a:pt x="5583" y="20247"/>
                    <a:pt x="10800" y="20247"/>
                  </a:cubicBezTo>
                  <a:cubicBezTo>
                    <a:pt x="16017" y="20247"/>
                    <a:pt x="20247" y="16017"/>
                    <a:pt x="20247" y="10800"/>
                  </a:cubicBezTo>
                  <a:cubicBezTo>
                    <a:pt x="20247" y="5583"/>
                    <a:pt x="16017" y="1353"/>
                    <a:pt x="10800" y="1353"/>
                  </a:cubicBezTo>
                  <a:cubicBezTo>
                    <a:pt x="5583" y="1353"/>
                    <a:pt x="1353" y="5583"/>
                    <a:pt x="135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705" name="Group 169">
              <a:extLst>
                <a:ext uri="{FF2B5EF4-FFF2-40B4-BE49-F238E27FC236}">
                  <a16:creationId xmlns:a16="http://schemas.microsoft.com/office/drawing/2014/main" id="{FA4336A8-E653-413C-B7C2-1366C683F0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1877"/>
              <a:ext cx="425" cy="425"/>
              <a:chOff x="483" y="1848"/>
              <a:chExt cx="511" cy="511"/>
            </a:xfrm>
          </p:grpSpPr>
          <p:sp>
            <p:nvSpPr>
              <p:cNvPr id="65706" name="Oval 170">
                <a:extLst>
                  <a:ext uri="{FF2B5EF4-FFF2-40B4-BE49-F238E27FC236}">
                    <a16:creationId xmlns:a16="http://schemas.microsoft.com/office/drawing/2014/main" id="{6AA39179-2D95-4923-9B14-084E10753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1876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7" name="Oval 171">
                <a:extLst>
                  <a:ext uri="{FF2B5EF4-FFF2-40B4-BE49-F238E27FC236}">
                    <a16:creationId xmlns:a16="http://schemas.microsoft.com/office/drawing/2014/main" id="{FF329D87-428D-42BE-B6B2-3EECDE42A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19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8" name="AutoShape 172">
                <a:extLst>
                  <a:ext uri="{FF2B5EF4-FFF2-40B4-BE49-F238E27FC236}">
                    <a16:creationId xmlns:a16="http://schemas.microsoft.com/office/drawing/2014/main" id="{1169E716-2E0F-45FF-852F-99B633A36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1848"/>
                <a:ext cx="511" cy="511"/>
              </a:xfrm>
              <a:custGeom>
                <a:avLst/>
                <a:gdLst>
                  <a:gd name="G0" fmla="+- 1353 0 0"/>
                  <a:gd name="G1" fmla="+- 21600 0 1353"/>
                  <a:gd name="G2" fmla="+- 21600 0 13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53" y="10800"/>
                    </a:moveTo>
                    <a:cubicBezTo>
                      <a:pt x="1353" y="16017"/>
                      <a:pt x="5583" y="20247"/>
                      <a:pt x="10800" y="20247"/>
                    </a:cubicBezTo>
                    <a:cubicBezTo>
                      <a:pt x="16017" y="20247"/>
                      <a:pt x="20247" y="16017"/>
                      <a:pt x="20247" y="10800"/>
                    </a:cubicBezTo>
                    <a:cubicBezTo>
                      <a:pt x="20247" y="5583"/>
                      <a:pt x="16017" y="1353"/>
                      <a:pt x="10800" y="1353"/>
                    </a:cubicBezTo>
                    <a:cubicBezTo>
                      <a:pt x="5583" y="1353"/>
                      <a:pt x="1353" y="5583"/>
                      <a:pt x="135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709" name="AutoShape 173" descr="ざらざら">
              <a:extLst>
                <a:ext uri="{FF2B5EF4-FFF2-40B4-BE49-F238E27FC236}">
                  <a16:creationId xmlns:a16="http://schemas.microsoft.com/office/drawing/2014/main" id="{82F3B0C0-918C-421D-81F4-6DAA37FC5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91"/>
              <a:ext cx="652" cy="116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10" name="Group 174">
            <a:extLst>
              <a:ext uri="{FF2B5EF4-FFF2-40B4-BE49-F238E27FC236}">
                <a16:creationId xmlns:a16="http://schemas.microsoft.com/office/drawing/2014/main" id="{04C75638-4987-496B-AA59-75DCEDDFD4C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281113" y="4941888"/>
            <a:ext cx="733425" cy="1184275"/>
            <a:chOff x="398" y="1593"/>
            <a:chExt cx="878" cy="1417"/>
          </a:xfrm>
        </p:grpSpPr>
        <p:sp>
          <p:nvSpPr>
            <p:cNvPr id="65711" name="AutoShape 175">
              <a:extLst>
                <a:ext uri="{FF2B5EF4-FFF2-40B4-BE49-F238E27FC236}">
                  <a16:creationId xmlns:a16="http://schemas.microsoft.com/office/drawing/2014/main" id="{B2F4C1C3-9008-483D-B0D8-40D1CE9D7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1593"/>
              <a:ext cx="850" cy="1417"/>
            </a:xfrm>
            <a:prstGeom prst="cube">
              <a:avLst>
                <a:gd name="adj" fmla="val 1658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2" name="AutoShape 176">
              <a:extLst>
                <a:ext uri="{FF2B5EF4-FFF2-40B4-BE49-F238E27FC236}">
                  <a16:creationId xmlns:a16="http://schemas.microsoft.com/office/drawing/2014/main" id="{973E5D62-A374-4CF8-9564-F952A8CE7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1791"/>
              <a:ext cx="652" cy="116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3" name="Oval 177">
              <a:extLst>
                <a:ext uri="{FF2B5EF4-FFF2-40B4-BE49-F238E27FC236}">
                  <a16:creationId xmlns:a16="http://schemas.microsoft.com/office/drawing/2014/main" id="{8FE3C878-6C0E-4394-ACEB-EE1FBCED4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415"/>
              <a:ext cx="453" cy="453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4" name="Oval 178">
              <a:extLst>
                <a:ext uri="{FF2B5EF4-FFF2-40B4-BE49-F238E27FC236}">
                  <a16:creationId xmlns:a16="http://schemas.microsoft.com/office/drawing/2014/main" id="{2A271754-FEE5-4D00-B2CB-BD25261FD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52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5" name="AutoShape 179">
              <a:extLst>
                <a:ext uri="{FF2B5EF4-FFF2-40B4-BE49-F238E27FC236}">
                  <a16:creationId xmlns:a16="http://schemas.microsoft.com/office/drawing/2014/main" id="{DF319154-A483-45D9-AEE6-59F1D14C9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387"/>
              <a:ext cx="511" cy="511"/>
            </a:xfrm>
            <a:custGeom>
              <a:avLst/>
              <a:gdLst>
                <a:gd name="G0" fmla="+- 1353 0 0"/>
                <a:gd name="G1" fmla="+- 21600 0 1353"/>
                <a:gd name="G2" fmla="+- 21600 0 135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353" y="10800"/>
                  </a:moveTo>
                  <a:cubicBezTo>
                    <a:pt x="1353" y="16017"/>
                    <a:pt x="5583" y="20247"/>
                    <a:pt x="10800" y="20247"/>
                  </a:cubicBezTo>
                  <a:cubicBezTo>
                    <a:pt x="16017" y="20247"/>
                    <a:pt x="20247" y="16017"/>
                    <a:pt x="20247" y="10800"/>
                  </a:cubicBezTo>
                  <a:cubicBezTo>
                    <a:pt x="20247" y="5583"/>
                    <a:pt x="16017" y="1353"/>
                    <a:pt x="10800" y="1353"/>
                  </a:cubicBezTo>
                  <a:cubicBezTo>
                    <a:pt x="5583" y="1353"/>
                    <a:pt x="1353" y="5583"/>
                    <a:pt x="135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716" name="Group 180">
              <a:extLst>
                <a:ext uri="{FF2B5EF4-FFF2-40B4-BE49-F238E27FC236}">
                  <a16:creationId xmlns:a16="http://schemas.microsoft.com/office/drawing/2014/main" id="{FCCFF640-0BDD-42C5-98F3-18995F3A7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1877"/>
              <a:ext cx="425" cy="425"/>
              <a:chOff x="483" y="1848"/>
              <a:chExt cx="511" cy="511"/>
            </a:xfrm>
          </p:grpSpPr>
          <p:sp>
            <p:nvSpPr>
              <p:cNvPr id="65717" name="Oval 181">
                <a:extLst>
                  <a:ext uri="{FF2B5EF4-FFF2-40B4-BE49-F238E27FC236}">
                    <a16:creationId xmlns:a16="http://schemas.microsoft.com/office/drawing/2014/main" id="{EAA7A9C8-0A05-48E0-8750-D9B9F197C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1876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8" name="Oval 182">
                <a:extLst>
                  <a:ext uri="{FF2B5EF4-FFF2-40B4-BE49-F238E27FC236}">
                    <a16:creationId xmlns:a16="http://schemas.microsoft.com/office/drawing/2014/main" id="{2E7BAB37-5C18-4D9E-9F41-42219FE91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19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9" name="AutoShape 183">
                <a:extLst>
                  <a:ext uri="{FF2B5EF4-FFF2-40B4-BE49-F238E27FC236}">
                    <a16:creationId xmlns:a16="http://schemas.microsoft.com/office/drawing/2014/main" id="{B5C9BBFB-32DD-4BD7-B8F1-0C2C6E6FC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1848"/>
                <a:ext cx="511" cy="511"/>
              </a:xfrm>
              <a:custGeom>
                <a:avLst/>
                <a:gdLst>
                  <a:gd name="G0" fmla="+- 1353 0 0"/>
                  <a:gd name="G1" fmla="+- 21600 0 1353"/>
                  <a:gd name="G2" fmla="+- 21600 0 13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53" y="10800"/>
                    </a:moveTo>
                    <a:cubicBezTo>
                      <a:pt x="1353" y="16017"/>
                      <a:pt x="5583" y="20247"/>
                      <a:pt x="10800" y="20247"/>
                    </a:cubicBezTo>
                    <a:cubicBezTo>
                      <a:pt x="16017" y="20247"/>
                      <a:pt x="20247" y="16017"/>
                      <a:pt x="20247" y="10800"/>
                    </a:cubicBezTo>
                    <a:cubicBezTo>
                      <a:pt x="20247" y="5583"/>
                      <a:pt x="16017" y="1353"/>
                      <a:pt x="10800" y="1353"/>
                    </a:cubicBezTo>
                    <a:cubicBezTo>
                      <a:pt x="5583" y="1353"/>
                      <a:pt x="1353" y="5583"/>
                      <a:pt x="135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720" name="AutoShape 184" descr="ざらざら">
              <a:extLst>
                <a:ext uri="{FF2B5EF4-FFF2-40B4-BE49-F238E27FC236}">
                  <a16:creationId xmlns:a16="http://schemas.microsoft.com/office/drawing/2014/main" id="{E78B973F-0F58-4FF1-BCC2-2CA9936ED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91"/>
              <a:ext cx="652" cy="116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41" name="Group 205">
            <a:extLst>
              <a:ext uri="{FF2B5EF4-FFF2-40B4-BE49-F238E27FC236}">
                <a16:creationId xmlns:a16="http://schemas.microsoft.com/office/drawing/2014/main" id="{C1F86628-474B-4FF2-A0AA-D223A20C7CE2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981075"/>
            <a:ext cx="1549400" cy="1377950"/>
            <a:chOff x="262" y="567"/>
            <a:chExt cx="976" cy="868"/>
          </a:xfrm>
        </p:grpSpPr>
        <p:grpSp>
          <p:nvGrpSpPr>
            <p:cNvPr id="65742" name="Group 206">
              <a:extLst>
                <a:ext uri="{FF2B5EF4-FFF2-40B4-BE49-F238E27FC236}">
                  <a16:creationId xmlns:a16="http://schemas.microsoft.com/office/drawing/2014/main" id="{B2A573C1-4DDE-4F17-9812-6F8B94C92E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981"/>
              <a:ext cx="181" cy="408"/>
              <a:chOff x="943" y="981"/>
              <a:chExt cx="181" cy="408"/>
            </a:xfrm>
          </p:grpSpPr>
          <p:sp>
            <p:nvSpPr>
              <p:cNvPr id="65743" name="AutoShape 207">
                <a:extLst>
                  <a:ext uri="{FF2B5EF4-FFF2-40B4-BE49-F238E27FC236}">
                    <a16:creationId xmlns:a16="http://schemas.microsoft.com/office/drawing/2014/main" id="{FB586E10-3794-4D26-8F20-A83E5D4CD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981"/>
                <a:ext cx="136" cy="408"/>
              </a:xfrm>
              <a:prstGeom prst="roundRect">
                <a:avLst>
                  <a:gd name="adj" fmla="val 34560"/>
                </a:avLst>
              </a:prstGeom>
              <a:solidFill>
                <a:srgbClr val="DAB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4" name="AutoShape 208">
                <a:extLst>
                  <a:ext uri="{FF2B5EF4-FFF2-40B4-BE49-F238E27FC236}">
                    <a16:creationId xmlns:a16="http://schemas.microsoft.com/office/drawing/2014/main" id="{234000F4-5E6E-4275-821B-F7968FF80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981"/>
                <a:ext cx="136" cy="408"/>
              </a:xfrm>
              <a:prstGeom prst="roundRect">
                <a:avLst>
                  <a:gd name="adj" fmla="val 3456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745" name="Group 209">
              <a:extLst>
                <a:ext uri="{FF2B5EF4-FFF2-40B4-BE49-F238E27FC236}">
                  <a16:creationId xmlns:a16="http://schemas.microsoft.com/office/drawing/2014/main" id="{442D613B-D431-43BD-AD73-A67B3ACD55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67"/>
              <a:ext cx="976" cy="868"/>
              <a:chOff x="398" y="431"/>
              <a:chExt cx="1021" cy="908"/>
            </a:xfrm>
          </p:grpSpPr>
          <p:sp>
            <p:nvSpPr>
              <p:cNvPr id="65746" name="Oval 210">
                <a:extLst>
                  <a:ext uri="{FF2B5EF4-FFF2-40B4-BE49-F238E27FC236}">
                    <a16:creationId xmlns:a16="http://schemas.microsoft.com/office/drawing/2014/main" id="{B63FD927-17F5-4F5D-B060-99DAAFDF6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9" y="800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7" name="Oval 211">
                <a:extLst>
                  <a:ext uri="{FF2B5EF4-FFF2-40B4-BE49-F238E27FC236}">
                    <a16:creationId xmlns:a16="http://schemas.microsoft.com/office/drawing/2014/main" id="{538A15AD-246E-4053-960D-117105CEA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772"/>
                <a:ext cx="199" cy="22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8" name="Freeform 212">
                <a:extLst>
                  <a:ext uri="{FF2B5EF4-FFF2-40B4-BE49-F238E27FC236}">
                    <a16:creationId xmlns:a16="http://schemas.microsoft.com/office/drawing/2014/main" id="{5BCE44E7-C514-4FA8-8AA0-D243D034D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431"/>
                <a:ext cx="743" cy="908"/>
              </a:xfrm>
              <a:custGeom>
                <a:avLst/>
                <a:gdLst>
                  <a:gd name="T0" fmla="*/ 743 w 743"/>
                  <a:gd name="T1" fmla="*/ 456 h 908"/>
                  <a:gd name="T2" fmla="*/ 671 w 743"/>
                  <a:gd name="T3" fmla="*/ 560 h 908"/>
                  <a:gd name="T4" fmla="*/ 425 w 743"/>
                  <a:gd name="T5" fmla="*/ 611 h 908"/>
                  <a:gd name="T6" fmla="*/ 0 w 743"/>
                  <a:gd name="T7" fmla="*/ 821 h 908"/>
                  <a:gd name="T8" fmla="*/ 0 w 743"/>
                  <a:gd name="T9" fmla="*/ 87 h 908"/>
                  <a:gd name="T10" fmla="*/ 425 w 743"/>
                  <a:gd name="T11" fmla="*/ 297 h 908"/>
                  <a:gd name="T12" fmla="*/ 680 w 743"/>
                  <a:gd name="T13" fmla="*/ 353 h 908"/>
                  <a:gd name="T14" fmla="*/ 743 w 743"/>
                  <a:gd name="T15" fmla="*/ 456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3" h="908">
                    <a:moveTo>
                      <a:pt x="743" y="456"/>
                    </a:moveTo>
                    <a:cubicBezTo>
                      <a:pt x="743" y="514"/>
                      <a:pt x="723" y="534"/>
                      <a:pt x="671" y="560"/>
                    </a:cubicBezTo>
                    <a:cubicBezTo>
                      <a:pt x="619" y="586"/>
                      <a:pt x="537" y="568"/>
                      <a:pt x="425" y="611"/>
                    </a:cubicBezTo>
                    <a:cubicBezTo>
                      <a:pt x="307" y="655"/>
                      <a:pt x="71" y="908"/>
                      <a:pt x="0" y="821"/>
                    </a:cubicBezTo>
                    <a:lnTo>
                      <a:pt x="0" y="87"/>
                    </a:lnTo>
                    <a:cubicBezTo>
                      <a:pt x="71" y="0"/>
                      <a:pt x="312" y="253"/>
                      <a:pt x="425" y="297"/>
                    </a:cubicBezTo>
                    <a:cubicBezTo>
                      <a:pt x="543" y="340"/>
                      <a:pt x="628" y="327"/>
                      <a:pt x="680" y="353"/>
                    </a:cubicBezTo>
                    <a:cubicBezTo>
                      <a:pt x="732" y="379"/>
                      <a:pt x="743" y="398"/>
                      <a:pt x="743" y="456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49" name="Oval 213">
                <a:extLst>
                  <a:ext uri="{FF2B5EF4-FFF2-40B4-BE49-F238E27FC236}">
                    <a16:creationId xmlns:a16="http://schemas.microsoft.com/office/drawing/2014/main" id="{765F9BBC-0B17-4819-BA10-06B09A687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488"/>
                <a:ext cx="511" cy="79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0" name="Oval 214">
                <a:extLst>
                  <a:ext uri="{FF2B5EF4-FFF2-40B4-BE49-F238E27FC236}">
                    <a16:creationId xmlns:a16="http://schemas.microsoft.com/office/drawing/2014/main" id="{9B5B1642-149F-4EC3-9A9C-7E0E5D243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517"/>
                <a:ext cx="425" cy="737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1" name="Freeform 215">
                <a:extLst>
                  <a:ext uri="{FF2B5EF4-FFF2-40B4-BE49-F238E27FC236}">
                    <a16:creationId xmlns:a16="http://schemas.microsoft.com/office/drawing/2014/main" id="{B01B42D6-8B2C-4067-98B7-3EEB63BF4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" y="743"/>
                <a:ext cx="241" cy="284"/>
              </a:xfrm>
              <a:custGeom>
                <a:avLst/>
                <a:gdLst>
                  <a:gd name="T0" fmla="*/ 184 w 184"/>
                  <a:gd name="T1" fmla="*/ 0 h 255"/>
                  <a:gd name="T2" fmla="*/ 99 w 184"/>
                  <a:gd name="T3" fmla="*/ 56 h 255"/>
                  <a:gd name="T4" fmla="*/ 14 w 184"/>
                  <a:gd name="T5" fmla="*/ 56 h 255"/>
                  <a:gd name="T6" fmla="*/ 14 w 184"/>
                  <a:gd name="T7" fmla="*/ 198 h 255"/>
                  <a:gd name="T8" fmla="*/ 99 w 184"/>
                  <a:gd name="T9" fmla="*/ 198 h 255"/>
                  <a:gd name="T10" fmla="*/ 184 w 184"/>
                  <a:gd name="T11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255">
                    <a:moveTo>
                      <a:pt x="184" y="0"/>
                    </a:moveTo>
                    <a:cubicBezTo>
                      <a:pt x="155" y="23"/>
                      <a:pt x="127" y="47"/>
                      <a:pt x="99" y="56"/>
                    </a:cubicBezTo>
                    <a:cubicBezTo>
                      <a:pt x="71" y="65"/>
                      <a:pt x="28" y="32"/>
                      <a:pt x="14" y="56"/>
                    </a:cubicBezTo>
                    <a:cubicBezTo>
                      <a:pt x="0" y="80"/>
                      <a:pt x="0" y="174"/>
                      <a:pt x="14" y="198"/>
                    </a:cubicBezTo>
                    <a:cubicBezTo>
                      <a:pt x="28" y="222"/>
                      <a:pt x="71" y="189"/>
                      <a:pt x="99" y="198"/>
                    </a:cubicBezTo>
                    <a:cubicBezTo>
                      <a:pt x="127" y="207"/>
                      <a:pt x="155" y="231"/>
                      <a:pt x="184" y="255"/>
                    </a:cubicBezTo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2" name="Oval 216">
                <a:extLst>
                  <a:ext uri="{FF2B5EF4-FFF2-40B4-BE49-F238E27FC236}">
                    <a16:creationId xmlns:a16="http://schemas.microsoft.com/office/drawing/2014/main" id="{21A51A66-1F4F-452F-AB62-708F20CB0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" y="800"/>
                <a:ext cx="85" cy="17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753" name="Group 217">
            <a:extLst>
              <a:ext uri="{FF2B5EF4-FFF2-40B4-BE49-F238E27FC236}">
                <a16:creationId xmlns:a16="http://schemas.microsoft.com/office/drawing/2014/main" id="{E26BE637-B4DC-416A-B64C-858D457B0CA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982663"/>
            <a:ext cx="1549400" cy="1377950"/>
            <a:chOff x="262" y="567"/>
            <a:chExt cx="976" cy="868"/>
          </a:xfrm>
        </p:grpSpPr>
        <p:grpSp>
          <p:nvGrpSpPr>
            <p:cNvPr id="65754" name="Group 218">
              <a:extLst>
                <a:ext uri="{FF2B5EF4-FFF2-40B4-BE49-F238E27FC236}">
                  <a16:creationId xmlns:a16="http://schemas.microsoft.com/office/drawing/2014/main" id="{B5ADD276-342C-4806-BC96-D44E1930A1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981"/>
              <a:ext cx="181" cy="408"/>
              <a:chOff x="943" y="981"/>
              <a:chExt cx="181" cy="408"/>
            </a:xfrm>
          </p:grpSpPr>
          <p:sp>
            <p:nvSpPr>
              <p:cNvPr id="65755" name="AutoShape 219">
                <a:extLst>
                  <a:ext uri="{FF2B5EF4-FFF2-40B4-BE49-F238E27FC236}">
                    <a16:creationId xmlns:a16="http://schemas.microsoft.com/office/drawing/2014/main" id="{30F83844-0748-4263-A7DC-5DF6147FB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981"/>
                <a:ext cx="136" cy="408"/>
              </a:xfrm>
              <a:prstGeom prst="roundRect">
                <a:avLst>
                  <a:gd name="adj" fmla="val 34560"/>
                </a:avLst>
              </a:prstGeom>
              <a:solidFill>
                <a:srgbClr val="DAB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6" name="AutoShape 220">
                <a:extLst>
                  <a:ext uri="{FF2B5EF4-FFF2-40B4-BE49-F238E27FC236}">
                    <a16:creationId xmlns:a16="http://schemas.microsoft.com/office/drawing/2014/main" id="{7C8021B2-E9E0-4606-84A1-19AD6C7F6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981"/>
                <a:ext cx="136" cy="408"/>
              </a:xfrm>
              <a:prstGeom prst="roundRect">
                <a:avLst>
                  <a:gd name="adj" fmla="val 3456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757" name="Group 221">
              <a:extLst>
                <a:ext uri="{FF2B5EF4-FFF2-40B4-BE49-F238E27FC236}">
                  <a16:creationId xmlns:a16="http://schemas.microsoft.com/office/drawing/2014/main" id="{2AC77A2E-84DF-4823-AE31-2017F42C03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67"/>
              <a:ext cx="976" cy="868"/>
              <a:chOff x="398" y="431"/>
              <a:chExt cx="1021" cy="908"/>
            </a:xfrm>
          </p:grpSpPr>
          <p:sp>
            <p:nvSpPr>
              <p:cNvPr id="65758" name="Oval 222">
                <a:extLst>
                  <a:ext uri="{FF2B5EF4-FFF2-40B4-BE49-F238E27FC236}">
                    <a16:creationId xmlns:a16="http://schemas.microsoft.com/office/drawing/2014/main" id="{6DF27389-1134-4BAF-9B01-DFB173A21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9" y="800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9" name="Oval 223">
                <a:extLst>
                  <a:ext uri="{FF2B5EF4-FFF2-40B4-BE49-F238E27FC236}">
                    <a16:creationId xmlns:a16="http://schemas.microsoft.com/office/drawing/2014/main" id="{F5FCA5BD-2414-4375-9DC1-528900AE0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772"/>
                <a:ext cx="199" cy="22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0" name="Freeform 224">
                <a:extLst>
                  <a:ext uri="{FF2B5EF4-FFF2-40B4-BE49-F238E27FC236}">
                    <a16:creationId xmlns:a16="http://schemas.microsoft.com/office/drawing/2014/main" id="{0A4C2471-2236-44D8-ACEE-4ECBEEF3A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431"/>
                <a:ext cx="743" cy="908"/>
              </a:xfrm>
              <a:custGeom>
                <a:avLst/>
                <a:gdLst>
                  <a:gd name="T0" fmla="*/ 743 w 743"/>
                  <a:gd name="T1" fmla="*/ 456 h 908"/>
                  <a:gd name="T2" fmla="*/ 671 w 743"/>
                  <a:gd name="T3" fmla="*/ 560 h 908"/>
                  <a:gd name="T4" fmla="*/ 425 w 743"/>
                  <a:gd name="T5" fmla="*/ 611 h 908"/>
                  <a:gd name="T6" fmla="*/ 0 w 743"/>
                  <a:gd name="T7" fmla="*/ 821 h 908"/>
                  <a:gd name="T8" fmla="*/ 0 w 743"/>
                  <a:gd name="T9" fmla="*/ 87 h 908"/>
                  <a:gd name="T10" fmla="*/ 425 w 743"/>
                  <a:gd name="T11" fmla="*/ 297 h 908"/>
                  <a:gd name="T12" fmla="*/ 680 w 743"/>
                  <a:gd name="T13" fmla="*/ 353 h 908"/>
                  <a:gd name="T14" fmla="*/ 743 w 743"/>
                  <a:gd name="T15" fmla="*/ 456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3" h="908">
                    <a:moveTo>
                      <a:pt x="743" y="456"/>
                    </a:moveTo>
                    <a:cubicBezTo>
                      <a:pt x="743" y="514"/>
                      <a:pt x="723" y="534"/>
                      <a:pt x="671" y="560"/>
                    </a:cubicBezTo>
                    <a:cubicBezTo>
                      <a:pt x="619" y="586"/>
                      <a:pt x="537" y="568"/>
                      <a:pt x="425" y="611"/>
                    </a:cubicBezTo>
                    <a:cubicBezTo>
                      <a:pt x="307" y="655"/>
                      <a:pt x="71" y="908"/>
                      <a:pt x="0" y="821"/>
                    </a:cubicBezTo>
                    <a:lnTo>
                      <a:pt x="0" y="87"/>
                    </a:lnTo>
                    <a:cubicBezTo>
                      <a:pt x="71" y="0"/>
                      <a:pt x="312" y="253"/>
                      <a:pt x="425" y="297"/>
                    </a:cubicBezTo>
                    <a:cubicBezTo>
                      <a:pt x="543" y="340"/>
                      <a:pt x="628" y="327"/>
                      <a:pt x="680" y="353"/>
                    </a:cubicBezTo>
                    <a:cubicBezTo>
                      <a:pt x="732" y="379"/>
                      <a:pt x="743" y="398"/>
                      <a:pt x="743" y="456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1" name="Oval 225">
                <a:extLst>
                  <a:ext uri="{FF2B5EF4-FFF2-40B4-BE49-F238E27FC236}">
                    <a16:creationId xmlns:a16="http://schemas.microsoft.com/office/drawing/2014/main" id="{3283B9B8-EDD7-4FA3-859D-97189C988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488"/>
                <a:ext cx="511" cy="79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2" name="Oval 226">
                <a:extLst>
                  <a:ext uri="{FF2B5EF4-FFF2-40B4-BE49-F238E27FC236}">
                    <a16:creationId xmlns:a16="http://schemas.microsoft.com/office/drawing/2014/main" id="{30D2374E-55FF-43D7-96AE-2B96C443F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517"/>
                <a:ext cx="425" cy="737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3" name="Freeform 227">
                <a:extLst>
                  <a:ext uri="{FF2B5EF4-FFF2-40B4-BE49-F238E27FC236}">
                    <a16:creationId xmlns:a16="http://schemas.microsoft.com/office/drawing/2014/main" id="{CDBD8584-96DC-4466-98E5-75CE1E2BD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" y="743"/>
                <a:ext cx="241" cy="284"/>
              </a:xfrm>
              <a:custGeom>
                <a:avLst/>
                <a:gdLst>
                  <a:gd name="T0" fmla="*/ 184 w 184"/>
                  <a:gd name="T1" fmla="*/ 0 h 255"/>
                  <a:gd name="T2" fmla="*/ 99 w 184"/>
                  <a:gd name="T3" fmla="*/ 56 h 255"/>
                  <a:gd name="T4" fmla="*/ 14 w 184"/>
                  <a:gd name="T5" fmla="*/ 56 h 255"/>
                  <a:gd name="T6" fmla="*/ 14 w 184"/>
                  <a:gd name="T7" fmla="*/ 198 h 255"/>
                  <a:gd name="T8" fmla="*/ 99 w 184"/>
                  <a:gd name="T9" fmla="*/ 198 h 255"/>
                  <a:gd name="T10" fmla="*/ 184 w 184"/>
                  <a:gd name="T11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255">
                    <a:moveTo>
                      <a:pt x="184" y="0"/>
                    </a:moveTo>
                    <a:cubicBezTo>
                      <a:pt x="155" y="23"/>
                      <a:pt x="127" y="47"/>
                      <a:pt x="99" y="56"/>
                    </a:cubicBezTo>
                    <a:cubicBezTo>
                      <a:pt x="71" y="65"/>
                      <a:pt x="28" y="32"/>
                      <a:pt x="14" y="56"/>
                    </a:cubicBezTo>
                    <a:cubicBezTo>
                      <a:pt x="0" y="80"/>
                      <a:pt x="0" y="174"/>
                      <a:pt x="14" y="198"/>
                    </a:cubicBezTo>
                    <a:cubicBezTo>
                      <a:pt x="28" y="222"/>
                      <a:pt x="71" y="189"/>
                      <a:pt x="99" y="198"/>
                    </a:cubicBezTo>
                    <a:cubicBezTo>
                      <a:pt x="127" y="207"/>
                      <a:pt x="155" y="231"/>
                      <a:pt x="184" y="255"/>
                    </a:cubicBezTo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4" name="Oval 228">
                <a:extLst>
                  <a:ext uri="{FF2B5EF4-FFF2-40B4-BE49-F238E27FC236}">
                    <a16:creationId xmlns:a16="http://schemas.microsoft.com/office/drawing/2014/main" id="{E3EA226B-3D5C-41D5-8524-7612C2840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" y="800"/>
                <a:ext cx="85" cy="17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845" name="Group 309">
            <a:extLst>
              <a:ext uri="{FF2B5EF4-FFF2-40B4-BE49-F238E27FC236}">
                <a16:creationId xmlns:a16="http://schemas.microsoft.com/office/drawing/2014/main" id="{93C3CF42-1929-4C26-B0BD-821799D12521}"/>
              </a:ext>
            </a:extLst>
          </p:cNvPr>
          <p:cNvGrpSpPr>
            <a:grpSpLocks/>
          </p:cNvGrpSpPr>
          <p:nvPr/>
        </p:nvGrpSpPr>
        <p:grpSpPr bwMode="auto">
          <a:xfrm>
            <a:off x="4997450" y="2781300"/>
            <a:ext cx="674688" cy="1554163"/>
            <a:chOff x="3148" y="1752"/>
            <a:chExt cx="425" cy="979"/>
          </a:xfrm>
        </p:grpSpPr>
        <p:sp>
          <p:nvSpPr>
            <p:cNvPr id="65766" name="AutoShape 230">
              <a:extLst>
                <a:ext uri="{FF2B5EF4-FFF2-40B4-BE49-F238E27FC236}">
                  <a16:creationId xmlns:a16="http://schemas.microsoft.com/office/drawing/2014/main" id="{4EB1C245-26E8-448D-AA83-239D496A8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8" y="175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7" name="AutoShape 231">
              <a:extLst>
                <a:ext uri="{FF2B5EF4-FFF2-40B4-BE49-F238E27FC236}">
                  <a16:creationId xmlns:a16="http://schemas.microsoft.com/office/drawing/2014/main" id="{E9991AE8-16D0-475E-9DD1-3C0E4682D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8" y="1767"/>
              <a:ext cx="425" cy="964"/>
            </a:xfrm>
            <a:prstGeom prst="roundRect">
              <a:avLst>
                <a:gd name="adj" fmla="val 3764"/>
              </a:avLst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8" name="AutoShape 232">
              <a:extLst>
                <a:ext uri="{FF2B5EF4-FFF2-40B4-BE49-F238E27FC236}">
                  <a16:creationId xmlns:a16="http://schemas.microsoft.com/office/drawing/2014/main" id="{B9812DF7-5CAB-4E36-95EB-4224955A7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767"/>
              <a:ext cx="369" cy="964"/>
            </a:xfrm>
            <a:prstGeom prst="roundRect">
              <a:avLst>
                <a:gd name="adj" fmla="val 3796"/>
              </a:avLst>
            </a:prstGeom>
            <a:gradFill rotWithShape="1">
              <a:gsLst>
                <a:gs pos="0">
                  <a:srgbClr val="DAB000"/>
                </a:gs>
                <a:gs pos="50000">
                  <a:srgbClr val="DAB000">
                    <a:gamma/>
                    <a:tint val="0"/>
                    <a:invGamma/>
                  </a:srgbClr>
                </a:gs>
                <a:gs pos="100000">
                  <a:srgbClr val="DAB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9" name="AutoShape 233" descr="横線 (反転)">
              <a:extLst>
                <a:ext uri="{FF2B5EF4-FFF2-40B4-BE49-F238E27FC236}">
                  <a16:creationId xmlns:a16="http://schemas.microsoft.com/office/drawing/2014/main" id="{F3C86DFE-788A-4252-B408-32849EFF4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8" y="1823"/>
              <a:ext cx="425" cy="709"/>
            </a:xfrm>
            <a:prstGeom prst="roundRect">
              <a:avLst>
                <a:gd name="adj" fmla="val 10787"/>
              </a:avLst>
            </a:prstGeom>
            <a:pattFill prst="narHorz">
              <a:fgClr>
                <a:srgbClr val="5F5F5F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0" name="AutoShape 234" descr="横線 (太)">
              <a:extLst>
                <a:ext uri="{FF2B5EF4-FFF2-40B4-BE49-F238E27FC236}">
                  <a16:creationId xmlns:a16="http://schemas.microsoft.com/office/drawing/2014/main" id="{FD17F139-AA8A-4B50-BE81-8B0321784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852"/>
              <a:ext cx="369" cy="652"/>
            </a:xfrm>
            <a:prstGeom prst="roundRect">
              <a:avLst>
                <a:gd name="adj" fmla="val 10787"/>
              </a:avLst>
            </a:prstGeom>
            <a:pattFill prst="dkHorz">
              <a:fgClr>
                <a:srgbClr val="808080"/>
              </a:fgClr>
              <a:bgClr>
                <a:srgbClr val="1C1C1C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1" name="Oval 235">
              <a:extLst>
                <a:ext uri="{FF2B5EF4-FFF2-40B4-BE49-F238E27FC236}">
                  <a16:creationId xmlns:a16="http://schemas.microsoft.com/office/drawing/2014/main" id="{5BCF3478-2847-4D97-834B-822B004BB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560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C9900">
                    <a:gamma/>
                    <a:shade val="79216"/>
                    <a:invGamma/>
                  </a:srgbClr>
                </a:gs>
                <a:gs pos="100000">
                  <a:srgbClr val="CC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2" name="AutoShape 236">
              <a:extLst>
                <a:ext uri="{FF2B5EF4-FFF2-40B4-BE49-F238E27FC236}">
                  <a16:creationId xmlns:a16="http://schemas.microsoft.com/office/drawing/2014/main" id="{4F39A89D-3714-4D69-914B-FA786D052D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345" y="2562"/>
              <a:ext cx="27" cy="1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/>
                </a:gs>
                <a:gs pos="50000">
                  <a:srgbClr val="CC9900">
                    <a:gamma/>
                    <a:tint val="12549"/>
                    <a:invGamma/>
                  </a:srgbClr>
                </a:gs>
                <a:gs pos="100000">
                  <a:srgbClr val="CC99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79" name="Group 243">
            <a:extLst>
              <a:ext uri="{FF2B5EF4-FFF2-40B4-BE49-F238E27FC236}">
                <a16:creationId xmlns:a16="http://schemas.microsoft.com/office/drawing/2014/main" id="{321D5146-7EEA-4E21-A8EA-E5202DAC3F08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2781300"/>
            <a:ext cx="674687" cy="1554163"/>
            <a:chOff x="1901" y="2202"/>
            <a:chExt cx="425" cy="979"/>
          </a:xfrm>
        </p:grpSpPr>
        <p:sp>
          <p:nvSpPr>
            <p:cNvPr id="65780" name="AutoShape 244">
              <a:extLst>
                <a:ext uri="{FF2B5EF4-FFF2-40B4-BE49-F238E27FC236}">
                  <a16:creationId xmlns:a16="http://schemas.microsoft.com/office/drawing/2014/main" id="{1E2AB406-FC23-48E8-97A5-4731614EB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20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1" name="AutoShape 245" descr="オーク">
              <a:extLst>
                <a:ext uri="{FF2B5EF4-FFF2-40B4-BE49-F238E27FC236}">
                  <a16:creationId xmlns:a16="http://schemas.microsoft.com/office/drawing/2014/main" id="{E72F3EA1-CCBB-4AE9-916F-8472EA13A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217"/>
              <a:ext cx="425" cy="964"/>
            </a:xfrm>
            <a:prstGeom prst="roundRect">
              <a:avLst>
                <a:gd name="adj" fmla="val 3764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2" name="AutoShape 246">
              <a:extLst>
                <a:ext uri="{FF2B5EF4-FFF2-40B4-BE49-F238E27FC236}">
                  <a16:creationId xmlns:a16="http://schemas.microsoft.com/office/drawing/2014/main" id="{D160B86B-2D01-4C92-BC74-00AD31B56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2217"/>
              <a:ext cx="369" cy="964"/>
            </a:xfrm>
            <a:prstGeom prst="roundRect">
              <a:avLst>
                <a:gd name="adj" fmla="val 3796"/>
              </a:avLst>
            </a:prstGeom>
            <a:solidFill>
              <a:schemeClr val="bg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3" name="AutoShape 247" descr="ざらざら">
              <a:extLst>
                <a:ext uri="{FF2B5EF4-FFF2-40B4-BE49-F238E27FC236}">
                  <a16:creationId xmlns:a16="http://schemas.microsoft.com/office/drawing/2014/main" id="{09C1C2D1-B232-4D7A-9EC4-334BE7F0C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2273"/>
              <a:ext cx="425" cy="709"/>
            </a:xfrm>
            <a:prstGeom prst="roundRect">
              <a:avLst>
                <a:gd name="adj" fmla="val 10787"/>
              </a:avLst>
            </a:prstGeom>
            <a:pattFill prst="trellis">
              <a:fgClr>
                <a:schemeClr val="tx1"/>
              </a:fgClr>
              <a:bgClr>
                <a:srgbClr val="3333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4" name="AutoShape 248" descr="ざらざら">
              <a:extLst>
                <a:ext uri="{FF2B5EF4-FFF2-40B4-BE49-F238E27FC236}">
                  <a16:creationId xmlns:a16="http://schemas.microsoft.com/office/drawing/2014/main" id="{1A6D8704-6D55-4575-B59A-4A52EAA94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2302"/>
              <a:ext cx="369" cy="652"/>
            </a:xfrm>
            <a:prstGeom prst="roundRect">
              <a:avLst>
                <a:gd name="adj" fmla="val 10787"/>
              </a:avLst>
            </a:prstGeom>
            <a:pattFill prst="trellis">
              <a:fgClr>
                <a:srgbClr val="1C1C1C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85" name="Group 249">
            <a:extLst>
              <a:ext uri="{FF2B5EF4-FFF2-40B4-BE49-F238E27FC236}">
                <a16:creationId xmlns:a16="http://schemas.microsoft.com/office/drawing/2014/main" id="{F34B6136-FE68-49BC-AE38-B73CC829E7E0}"/>
              </a:ext>
            </a:extLst>
          </p:cNvPr>
          <p:cNvGrpSpPr>
            <a:grpSpLocks/>
          </p:cNvGrpSpPr>
          <p:nvPr/>
        </p:nvGrpSpPr>
        <p:grpSpPr bwMode="auto">
          <a:xfrm>
            <a:off x="6869113" y="2781300"/>
            <a:ext cx="674687" cy="1554163"/>
            <a:chOff x="2383" y="2202"/>
            <a:chExt cx="425" cy="979"/>
          </a:xfrm>
        </p:grpSpPr>
        <p:sp>
          <p:nvSpPr>
            <p:cNvPr id="65786" name="AutoShape 250">
              <a:extLst>
                <a:ext uri="{FF2B5EF4-FFF2-40B4-BE49-F238E27FC236}">
                  <a16:creationId xmlns:a16="http://schemas.microsoft.com/office/drawing/2014/main" id="{E312A6DC-9963-4352-90BF-4C62C3E23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0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7" name="AutoShape 251" descr="オーク">
              <a:extLst>
                <a:ext uri="{FF2B5EF4-FFF2-40B4-BE49-F238E27FC236}">
                  <a16:creationId xmlns:a16="http://schemas.microsoft.com/office/drawing/2014/main" id="{8E098071-A6BB-4508-A78A-593B18A86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17"/>
              <a:ext cx="425" cy="964"/>
            </a:xfrm>
            <a:prstGeom prst="roundRect">
              <a:avLst>
                <a:gd name="adj" fmla="val 3764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8" name="AutoShape 252">
              <a:extLst>
                <a:ext uri="{FF2B5EF4-FFF2-40B4-BE49-F238E27FC236}">
                  <a16:creationId xmlns:a16="http://schemas.microsoft.com/office/drawing/2014/main" id="{E9DA1EEF-53EA-4723-A0DF-F555483E8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2217"/>
              <a:ext cx="369" cy="964"/>
            </a:xfrm>
            <a:prstGeom prst="roundRect">
              <a:avLst>
                <a:gd name="adj" fmla="val 3796"/>
              </a:avLst>
            </a:prstGeom>
            <a:solidFill>
              <a:schemeClr val="bg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9" name="AutoShape 253" descr="ざらざら">
              <a:extLst>
                <a:ext uri="{FF2B5EF4-FFF2-40B4-BE49-F238E27FC236}">
                  <a16:creationId xmlns:a16="http://schemas.microsoft.com/office/drawing/2014/main" id="{37105076-B691-458C-B44A-48B8A6C4D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73"/>
              <a:ext cx="425" cy="709"/>
            </a:xfrm>
            <a:prstGeom prst="roundRect">
              <a:avLst>
                <a:gd name="adj" fmla="val 10787"/>
              </a:avLst>
            </a:prstGeom>
            <a:pattFill prst="trellis">
              <a:fgClr>
                <a:schemeClr val="tx1"/>
              </a:fgClr>
              <a:bgClr>
                <a:srgbClr val="3333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0" name="AutoShape 254" descr="ざらざら">
              <a:extLst>
                <a:ext uri="{FF2B5EF4-FFF2-40B4-BE49-F238E27FC236}">
                  <a16:creationId xmlns:a16="http://schemas.microsoft.com/office/drawing/2014/main" id="{F29668FC-3FCC-4589-ABF9-C57039E54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2302"/>
              <a:ext cx="369" cy="652"/>
            </a:xfrm>
            <a:prstGeom prst="roundRect">
              <a:avLst>
                <a:gd name="adj" fmla="val 10787"/>
              </a:avLst>
            </a:prstGeom>
            <a:pattFill prst="trellis">
              <a:fgClr>
                <a:srgbClr val="1C1C1C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1" name="Oval 255">
              <a:extLst>
                <a:ext uri="{FF2B5EF4-FFF2-40B4-BE49-F238E27FC236}">
                  <a16:creationId xmlns:a16="http://schemas.microsoft.com/office/drawing/2014/main" id="{CACC1792-B82E-4C5E-9A27-4E5EB33F4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" y="3010"/>
              <a:ext cx="142" cy="142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2" name="AutoShape 256">
              <a:extLst>
                <a:ext uri="{FF2B5EF4-FFF2-40B4-BE49-F238E27FC236}">
                  <a16:creationId xmlns:a16="http://schemas.microsoft.com/office/drawing/2014/main" id="{893CE9D2-D346-4509-A4D1-2A408F949B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80" y="3012"/>
              <a:ext cx="27" cy="1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68" name="Group 332">
            <a:extLst>
              <a:ext uri="{FF2B5EF4-FFF2-40B4-BE49-F238E27FC236}">
                <a16:creationId xmlns:a16="http://schemas.microsoft.com/office/drawing/2014/main" id="{B5A150A2-DBFC-4B26-A242-FAF739B92239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4941888"/>
            <a:ext cx="733425" cy="1184275"/>
            <a:chOff x="3801" y="3113"/>
            <a:chExt cx="462" cy="746"/>
          </a:xfrm>
        </p:grpSpPr>
        <p:sp>
          <p:nvSpPr>
            <p:cNvPr id="65794" name="AutoShape 258">
              <a:extLst>
                <a:ext uri="{FF2B5EF4-FFF2-40B4-BE49-F238E27FC236}">
                  <a16:creationId xmlns:a16="http://schemas.microsoft.com/office/drawing/2014/main" id="{D65FB801-420C-43A6-B6FB-9A8D54446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" y="3113"/>
              <a:ext cx="447" cy="746"/>
            </a:xfrm>
            <a:prstGeom prst="cube">
              <a:avLst>
                <a:gd name="adj" fmla="val 16588"/>
              </a:avLst>
            </a:prstGeom>
            <a:gradFill rotWithShape="1">
              <a:gsLst>
                <a:gs pos="0">
                  <a:srgbClr val="FF3399">
                    <a:gamma/>
                    <a:shade val="46275"/>
                    <a:invGamma/>
                  </a:srgbClr>
                </a:gs>
                <a:gs pos="100000">
                  <a:srgbClr val="FF339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5" name="AutoShape 259">
              <a:extLst>
                <a:ext uri="{FF2B5EF4-FFF2-40B4-BE49-F238E27FC236}">
                  <a16:creationId xmlns:a16="http://schemas.microsoft.com/office/drawing/2014/main" id="{3417CBD7-A8A6-410D-99CC-99F5FC8CE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" y="3217"/>
              <a:ext cx="343" cy="61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6" name="AutoShape 260" descr="ざらざら">
              <a:extLst>
                <a:ext uri="{FF2B5EF4-FFF2-40B4-BE49-F238E27FC236}">
                  <a16:creationId xmlns:a16="http://schemas.microsoft.com/office/drawing/2014/main" id="{D1AD5901-8ABA-4B38-87C8-A0F05E8F0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3217"/>
              <a:ext cx="343" cy="61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67" name="Group 331">
            <a:extLst>
              <a:ext uri="{FF2B5EF4-FFF2-40B4-BE49-F238E27FC236}">
                <a16:creationId xmlns:a16="http://schemas.microsoft.com/office/drawing/2014/main" id="{1D77A96F-353B-4CAD-8637-A04BD8D6FEE1}"/>
              </a:ext>
            </a:extLst>
          </p:cNvPr>
          <p:cNvGrpSpPr>
            <a:grpSpLocks/>
          </p:cNvGrpSpPr>
          <p:nvPr/>
        </p:nvGrpSpPr>
        <p:grpSpPr bwMode="auto">
          <a:xfrm>
            <a:off x="6897688" y="4941888"/>
            <a:ext cx="733425" cy="1184275"/>
            <a:chOff x="4345" y="3113"/>
            <a:chExt cx="462" cy="746"/>
          </a:xfrm>
        </p:grpSpPr>
        <p:sp>
          <p:nvSpPr>
            <p:cNvPr id="65798" name="AutoShape 262">
              <a:extLst>
                <a:ext uri="{FF2B5EF4-FFF2-40B4-BE49-F238E27FC236}">
                  <a16:creationId xmlns:a16="http://schemas.microsoft.com/office/drawing/2014/main" id="{D5C60112-A3C0-44FC-9E34-F81CA5BB0D5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345" y="3113"/>
              <a:ext cx="447" cy="746"/>
            </a:xfrm>
            <a:prstGeom prst="cube">
              <a:avLst>
                <a:gd name="adj" fmla="val 16588"/>
              </a:avLst>
            </a:prstGeom>
            <a:gradFill rotWithShape="1">
              <a:gsLst>
                <a:gs pos="0">
                  <a:srgbClr val="FF3399">
                    <a:gamma/>
                    <a:shade val="46275"/>
                    <a:invGamma/>
                  </a:srgbClr>
                </a:gs>
                <a:gs pos="100000">
                  <a:srgbClr val="FF339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9" name="AutoShape 263">
              <a:extLst>
                <a:ext uri="{FF2B5EF4-FFF2-40B4-BE49-F238E27FC236}">
                  <a16:creationId xmlns:a16="http://schemas.microsoft.com/office/drawing/2014/main" id="{DB068D9C-2E67-47DC-9784-CC50C22BE5B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49" y="3217"/>
              <a:ext cx="343" cy="61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0" name="AutoShape 264" descr="ざらざら">
              <a:extLst>
                <a:ext uri="{FF2B5EF4-FFF2-40B4-BE49-F238E27FC236}">
                  <a16:creationId xmlns:a16="http://schemas.microsoft.com/office/drawing/2014/main" id="{ABD4E9FB-AB4B-4598-814E-1A43C0D980A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64" y="3217"/>
              <a:ext cx="343" cy="61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70" name="Group 334">
            <a:extLst>
              <a:ext uri="{FF2B5EF4-FFF2-40B4-BE49-F238E27FC236}">
                <a16:creationId xmlns:a16="http://schemas.microsoft.com/office/drawing/2014/main" id="{7DFB0DAE-8061-4820-8686-2D2976E3DAA5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941888"/>
            <a:ext cx="733425" cy="1184275"/>
            <a:chOff x="2621" y="3113"/>
            <a:chExt cx="462" cy="746"/>
          </a:xfrm>
        </p:grpSpPr>
        <p:sp>
          <p:nvSpPr>
            <p:cNvPr id="65802" name="AutoShape 266">
              <a:extLst>
                <a:ext uri="{FF2B5EF4-FFF2-40B4-BE49-F238E27FC236}">
                  <a16:creationId xmlns:a16="http://schemas.microsoft.com/office/drawing/2014/main" id="{D93989FB-46AF-48F4-BCA9-D9CC2BD11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6" y="3113"/>
              <a:ext cx="447" cy="746"/>
            </a:xfrm>
            <a:prstGeom prst="cube">
              <a:avLst>
                <a:gd name="adj" fmla="val 1658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3" name="AutoShape 267">
              <a:extLst>
                <a:ext uri="{FF2B5EF4-FFF2-40B4-BE49-F238E27FC236}">
                  <a16:creationId xmlns:a16="http://schemas.microsoft.com/office/drawing/2014/main" id="{17061E88-D738-4964-B857-4990A758C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6" y="3217"/>
              <a:ext cx="343" cy="61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4" name="Oval 268">
              <a:extLst>
                <a:ext uri="{FF2B5EF4-FFF2-40B4-BE49-F238E27FC236}">
                  <a16:creationId xmlns:a16="http://schemas.microsoft.com/office/drawing/2014/main" id="{3B62CD14-E45B-4015-B4A9-18D2BE36A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1" y="3546"/>
              <a:ext cx="238" cy="238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5" name="Oval 269">
              <a:extLst>
                <a:ext uri="{FF2B5EF4-FFF2-40B4-BE49-F238E27FC236}">
                  <a16:creationId xmlns:a16="http://schemas.microsoft.com/office/drawing/2014/main" id="{D7813A66-1FAC-48FF-A5A2-D0F0B146F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3606"/>
              <a:ext cx="120" cy="119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06" name="AutoShape 270">
              <a:extLst>
                <a:ext uri="{FF2B5EF4-FFF2-40B4-BE49-F238E27FC236}">
                  <a16:creationId xmlns:a16="http://schemas.microsoft.com/office/drawing/2014/main" id="{861E81DD-A60B-4DA4-BE67-654820036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531"/>
              <a:ext cx="269" cy="269"/>
            </a:xfrm>
            <a:custGeom>
              <a:avLst/>
              <a:gdLst>
                <a:gd name="G0" fmla="+- 1353 0 0"/>
                <a:gd name="G1" fmla="+- 21600 0 1353"/>
                <a:gd name="G2" fmla="+- 21600 0 135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353" y="10800"/>
                  </a:moveTo>
                  <a:cubicBezTo>
                    <a:pt x="1353" y="16017"/>
                    <a:pt x="5583" y="20247"/>
                    <a:pt x="10800" y="20247"/>
                  </a:cubicBezTo>
                  <a:cubicBezTo>
                    <a:pt x="16017" y="20247"/>
                    <a:pt x="20247" y="16017"/>
                    <a:pt x="20247" y="10800"/>
                  </a:cubicBezTo>
                  <a:cubicBezTo>
                    <a:pt x="20247" y="5583"/>
                    <a:pt x="16017" y="1353"/>
                    <a:pt x="10800" y="1353"/>
                  </a:cubicBezTo>
                  <a:cubicBezTo>
                    <a:pt x="5583" y="1353"/>
                    <a:pt x="1353" y="5583"/>
                    <a:pt x="135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807" name="Group 271">
              <a:extLst>
                <a:ext uri="{FF2B5EF4-FFF2-40B4-BE49-F238E27FC236}">
                  <a16:creationId xmlns:a16="http://schemas.microsoft.com/office/drawing/2014/main" id="{39E83A9A-893A-4D87-812F-33DA401710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1" y="3263"/>
              <a:ext cx="224" cy="223"/>
              <a:chOff x="483" y="1848"/>
              <a:chExt cx="511" cy="511"/>
            </a:xfrm>
          </p:grpSpPr>
          <p:sp>
            <p:nvSpPr>
              <p:cNvPr id="65808" name="Oval 272">
                <a:extLst>
                  <a:ext uri="{FF2B5EF4-FFF2-40B4-BE49-F238E27FC236}">
                    <a16:creationId xmlns:a16="http://schemas.microsoft.com/office/drawing/2014/main" id="{8DE43C62-B9DA-468B-A04F-BE3AB5732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1876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09" name="Oval 273">
                <a:extLst>
                  <a:ext uri="{FF2B5EF4-FFF2-40B4-BE49-F238E27FC236}">
                    <a16:creationId xmlns:a16="http://schemas.microsoft.com/office/drawing/2014/main" id="{78E6E220-E82F-48C2-9CFB-67082E1C2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19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10" name="AutoShape 274">
                <a:extLst>
                  <a:ext uri="{FF2B5EF4-FFF2-40B4-BE49-F238E27FC236}">
                    <a16:creationId xmlns:a16="http://schemas.microsoft.com/office/drawing/2014/main" id="{ACB6BFC9-E9CC-40D7-B7FA-BA4B3D3B7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1848"/>
                <a:ext cx="511" cy="511"/>
              </a:xfrm>
              <a:custGeom>
                <a:avLst/>
                <a:gdLst>
                  <a:gd name="G0" fmla="+- 1353 0 0"/>
                  <a:gd name="G1" fmla="+- 21600 0 1353"/>
                  <a:gd name="G2" fmla="+- 21600 0 13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53" y="10800"/>
                    </a:moveTo>
                    <a:cubicBezTo>
                      <a:pt x="1353" y="16017"/>
                      <a:pt x="5583" y="20247"/>
                      <a:pt x="10800" y="20247"/>
                    </a:cubicBezTo>
                    <a:cubicBezTo>
                      <a:pt x="16017" y="20247"/>
                      <a:pt x="20247" y="16017"/>
                      <a:pt x="20247" y="10800"/>
                    </a:cubicBezTo>
                    <a:cubicBezTo>
                      <a:pt x="20247" y="5583"/>
                      <a:pt x="16017" y="1353"/>
                      <a:pt x="10800" y="1353"/>
                    </a:cubicBezTo>
                    <a:cubicBezTo>
                      <a:pt x="5583" y="1353"/>
                      <a:pt x="1353" y="5583"/>
                      <a:pt x="135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811" name="AutoShape 275" descr="ざらざら">
              <a:extLst>
                <a:ext uri="{FF2B5EF4-FFF2-40B4-BE49-F238E27FC236}">
                  <a16:creationId xmlns:a16="http://schemas.microsoft.com/office/drawing/2014/main" id="{89674653-3D13-4E3B-9063-1DF3BC722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217"/>
              <a:ext cx="343" cy="61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69" name="Group 333">
            <a:extLst>
              <a:ext uri="{FF2B5EF4-FFF2-40B4-BE49-F238E27FC236}">
                <a16:creationId xmlns:a16="http://schemas.microsoft.com/office/drawing/2014/main" id="{033EE1B4-FBB8-436B-A5A2-CA3645826996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4941888"/>
            <a:ext cx="733425" cy="1184275"/>
            <a:chOff x="3166" y="3113"/>
            <a:chExt cx="462" cy="746"/>
          </a:xfrm>
        </p:grpSpPr>
        <p:sp>
          <p:nvSpPr>
            <p:cNvPr id="65813" name="AutoShape 277">
              <a:extLst>
                <a:ext uri="{FF2B5EF4-FFF2-40B4-BE49-F238E27FC236}">
                  <a16:creationId xmlns:a16="http://schemas.microsoft.com/office/drawing/2014/main" id="{23099086-9E50-4ABE-8337-69C819ACF9D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166" y="3113"/>
              <a:ext cx="447" cy="746"/>
            </a:xfrm>
            <a:prstGeom prst="cube">
              <a:avLst>
                <a:gd name="adj" fmla="val 1658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14" name="AutoShape 278">
              <a:extLst>
                <a:ext uri="{FF2B5EF4-FFF2-40B4-BE49-F238E27FC236}">
                  <a16:creationId xmlns:a16="http://schemas.microsoft.com/office/drawing/2014/main" id="{BB68C81B-1B64-4B41-A6F3-B1F0AF2334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70" y="3217"/>
              <a:ext cx="343" cy="61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15" name="Oval 279">
              <a:extLst>
                <a:ext uri="{FF2B5EF4-FFF2-40B4-BE49-F238E27FC236}">
                  <a16:creationId xmlns:a16="http://schemas.microsoft.com/office/drawing/2014/main" id="{595D38E3-ACAD-42DD-BE64-3854A121638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30" y="3546"/>
              <a:ext cx="238" cy="238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16" name="Oval 280">
              <a:extLst>
                <a:ext uri="{FF2B5EF4-FFF2-40B4-BE49-F238E27FC236}">
                  <a16:creationId xmlns:a16="http://schemas.microsoft.com/office/drawing/2014/main" id="{D8D33449-F3FF-4225-80AB-A19739D637D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89" y="3606"/>
              <a:ext cx="120" cy="119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17" name="AutoShape 281">
              <a:extLst>
                <a:ext uri="{FF2B5EF4-FFF2-40B4-BE49-F238E27FC236}">
                  <a16:creationId xmlns:a16="http://schemas.microsoft.com/office/drawing/2014/main" id="{C06DA913-961B-4472-B88E-3127094A67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14" y="3531"/>
              <a:ext cx="269" cy="269"/>
            </a:xfrm>
            <a:custGeom>
              <a:avLst/>
              <a:gdLst>
                <a:gd name="G0" fmla="+- 1353 0 0"/>
                <a:gd name="G1" fmla="+- 21600 0 1353"/>
                <a:gd name="G2" fmla="+- 21600 0 135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353" y="10800"/>
                  </a:moveTo>
                  <a:cubicBezTo>
                    <a:pt x="1353" y="16017"/>
                    <a:pt x="5583" y="20247"/>
                    <a:pt x="10800" y="20247"/>
                  </a:cubicBezTo>
                  <a:cubicBezTo>
                    <a:pt x="16017" y="20247"/>
                    <a:pt x="20247" y="16017"/>
                    <a:pt x="20247" y="10800"/>
                  </a:cubicBezTo>
                  <a:cubicBezTo>
                    <a:pt x="20247" y="5583"/>
                    <a:pt x="16017" y="1353"/>
                    <a:pt x="10800" y="1353"/>
                  </a:cubicBezTo>
                  <a:cubicBezTo>
                    <a:pt x="5583" y="1353"/>
                    <a:pt x="1353" y="5583"/>
                    <a:pt x="135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818" name="Group 282">
              <a:extLst>
                <a:ext uri="{FF2B5EF4-FFF2-40B4-BE49-F238E27FC236}">
                  <a16:creationId xmlns:a16="http://schemas.microsoft.com/office/drawing/2014/main" id="{9CED1025-85BE-40AC-93AB-91A6CEE592D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344" y="3263"/>
              <a:ext cx="224" cy="223"/>
              <a:chOff x="483" y="1848"/>
              <a:chExt cx="511" cy="511"/>
            </a:xfrm>
          </p:grpSpPr>
          <p:sp>
            <p:nvSpPr>
              <p:cNvPr id="65819" name="Oval 283">
                <a:extLst>
                  <a:ext uri="{FF2B5EF4-FFF2-40B4-BE49-F238E27FC236}">
                    <a16:creationId xmlns:a16="http://schemas.microsoft.com/office/drawing/2014/main" id="{78568825-2EB1-473E-8CAF-13ECA49B1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1876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20" name="Oval 284">
                <a:extLst>
                  <a:ext uri="{FF2B5EF4-FFF2-40B4-BE49-F238E27FC236}">
                    <a16:creationId xmlns:a16="http://schemas.microsoft.com/office/drawing/2014/main" id="{FDBD4BD4-CEEC-4B55-8821-5D1C6E1A40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19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21" name="AutoShape 285">
                <a:extLst>
                  <a:ext uri="{FF2B5EF4-FFF2-40B4-BE49-F238E27FC236}">
                    <a16:creationId xmlns:a16="http://schemas.microsoft.com/office/drawing/2014/main" id="{1F32A116-E426-4C62-AB7F-9B9271A39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1848"/>
                <a:ext cx="511" cy="511"/>
              </a:xfrm>
              <a:custGeom>
                <a:avLst/>
                <a:gdLst>
                  <a:gd name="G0" fmla="+- 1353 0 0"/>
                  <a:gd name="G1" fmla="+- 21600 0 1353"/>
                  <a:gd name="G2" fmla="+- 21600 0 135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53" y="10800"/>
                    </a:moveTo>
                    <a:cubicBezTo>
                      <a:pt x="1353" y="16017"/>
                      <a:pt x="5583" y="20247"/>
                      <a:pt x="10800" y="20247"/>
                    </a:cubicBezTo>
                    <a:cubicBezTo>
                      <a:pt x="16017" y="20247"/>
                      <a:pt x="20247" y="16017"/>
                      <a:pt x="20247" y="10800"/>
                    </a:cubicBezTo>
                    <a:cubicBezTo>
                      <a:pt x="20247" y="5583"/>
                      <a:pt x="16017" y="1353"/>
                      <a:pt x="10800" y="1353"/>
                    </a:cubicBezTo>
                    <a:cubicBezTo>
                      <a:pt x="5583" y="1353"/>
                      <a:pt x="1353" y="5583"/>
                      <a:pt x="135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822" name="AutoShape 286" descr="ざらざら">
              <a:extLst>
                <a:ext uri="{FF2B5EF4-FFF2-40B4-BE49-F238E27FC236}">
                  <a16:creationId xmlns:a16="http://schemas.microsoft.com/office/drawing/2014/main" id="{CBCD188B-837B-4867-94A6-9BF6D906565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85" y="3217"/>
              <a:ext cx="343" cy="61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65" name="Group 329">
            <a:extLst>
              <a:ext uri="{FF2B5EF4-FFF2-40B4-BE49-F238E27FC236}">
                <a16:creationId xmlns:a16="http://schemas.microsoft.com/office/drawing/2014/main" id="{C4B642F8-5ED6-40E9-A53A-1E091AB901BA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941888"/>
            <a:ext cx="733425" cy="1184275"/>
            <a:chOff x="4980" y="3113"/>
            <a:chExt cx="462" cy="746"/>
          </a:xfrm>
        </p:grpSpPr>
        <p:sp>
          <p:nvSpPr>
            <p:cNvPr id="65824" name="AutoShape 288">
              <a:extLst>
                <a:ext uri="{FF2B5EF4-FFF2-40B4-BE49-F238E27FC236}">
                  <a16:creationId xmlns:a16="http://schemas.microsoft.com/office/drawing/2014/main" id="{F8163C72-C68A-4BA2-BEA7-133FB02FE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" y="3113"/>
              <a:ext cx="447" cy="746"/>
            </a:xfrm>
            <a:prstGeom prst="cube">
              <a:avLst>
                <a:gd name="adj" fmla="val 16588"/>
              </a:avLst>
            </a:prstGeom>
            <a:gradFill rotWithShape="1">
              <a:gsLst>
                <a:gs pos="0">
                  <a:srgbClr val="6666FF">
                    <a:gamma/>
                    <a:shade val="46275"/>
                    <a:invGamma/>
                  </a:srgbClr>
                </a:gs>
                <a:gs pos="100000">
                  <a:srgbClr val="66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25" name="AutoShape 289">
              <a:extLst>
                <a:ext uri="{FF2B5EF4-FFF2-40B4-BE49-F238E27FC236}">
                  <a16:creationId xmlns:a16="http://schemas.microsoft.com/office/drawing/2014/main" id="{B68F1DEB-89B9-44AE-B5DE-1E4828452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" y="3217"/>
              <a:ext cx="343" cy="61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26" name="AutoShape 290" descr="ざらざら">
              <a:extLst>
                <a:ext uri="{FF2B5EF4-FFF2-40B4-BE49-F238E27FC236}">
                  <a16:creationId xmlns:a16="http://schemas.microsoft.com/office/drawing/2014/main" id="{577DE408-5887-45C3-86BC-1FB2171DD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3217"/>
              <a:ext cx="343" cy="61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66" name="Group 330">
            <a:extLst>
              <a:ext uri="{FF2B5EF4-FFF2-40B4-BE49-F238E27FC236}">
                <a16:creationId xmlns:a16="http://schemas.microsoft.com/office/drawing/2014/main" id="{B1B3A154-1A75-4EFC-B13B-2B636EABBFC0}"/>
              </a:ext>
            </a:extLst>
          </p:cNvPr>
          <p:cNvGrpSpPr>
            <a:grpSpLocks/>
          </p:cNvGrpSpPr>
          <p:nvPr/>
        </p:nvGrpSpPr>
        <p:grpSpPr bwMode="auto">
          <a:xfrm>
            <a:off x="8769350" y="4941888"/>
            <a:ext cx="733425" cy="1184275"/>
            <a:chOff x="5524" y="3113"/>
            <a:chExt cx="462" cy="746"/>
          </a:xfrm>
        </p:grpSpPr>
        <p:sp>
          <p:nvSpPr>
            <p:cNvPr id="65828" name="AutoShape 292">
              <a:extLst>
                <a:ext uri="{FF2B5EF4-FFF2-40B4-BE49-F238E27FC236}">
                  <a16:creationId xmlns:a16="http://schemas.microsoft.com/office/drawing/2014/main" id="{822BC30C-F584-4A94-9BD1-4DB1040956B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524" y="3113"/>
              <a:ext cx="447" cy="746"/>
            </a:xfrm>
            <a:prstGeom prst="cube">
              <a:avLst>
                <a:gd name="adj" fmla="val 16588"/>
              </a:avLst>
            </a:prstGeom>
            <a:gradFill rotWithShape="1">
              <a:gsLst>
                <a:gs pos="0">
                  <a:srgbClr val="6666FF">
                    <a:gamma/>
                    <a:shade val="46275"/>
                    <a:invGamma/>
                  </a:srgbClr>
                </a:gs>
                <a:gs pos="100000">
                  <a:srgbClr val="66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29" name="AutoShape 293">
              <a:extLst>
                <a:ext uri="{FF2B5EF4-FFF2-40B4-BE49-F238E27FC236}">
                  <a16:creationId xmlns:a16="http://schemas.microsoft.com/office/drawing/2014/main" id="{5F676328-4A9F-4DB1-A12F-605BF4CC68C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628" y="3217"/>
              <a:ext cx="343" cy="612"/>
            </a:xfrm>
            <a:prstGeom prst="roundRect">
              <a:avLst>
                <a:gd name="adj" fmla="val 6903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30" name="AutoShape 294" descr="ざらざら">
              <a:extLst>
                <a:ext uri="{FF2B5EF4-FFF2-40B4-BE49-F238E27FC236}">
                  <a16:creationId xmlns:a16="http://schemas.microsoft.com/office/drawing/2014/main" id="{AF7D9FB6-5B27-45E5-9648-5E885389C3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643" y="3217"/>
              <a:ext cx="343" cy="612"/>
            </a:xfrm>
            <a:prstGeom prst="roundRect">
              <a:avLst>
                <a:gd name="adj" fmla="val 6903"/>
              </a:avLst>
            </a:prstGeom>
            <a:pattFill prst="trellis">
              <a:fgClr>
                <a:srgbClr val="1C1C1C">
                  <a:alpha val="60001"/>
                </a:srgbClr>
              </a:fgClr>
              <a:bgClr>
                <a:schemeClr val="bg2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55" name="Group 319">
            <a:extLst>
              <a:ext uri="{FF2B5EF4-FFF2-40B4-BE49-F238E27FC236}">
                <a16:creationId xmlns:a16="http://schemas.microsoft.com/office/drawing/2014/main" id="{9B81F8BA-A3C8-482E-8E6D-5D27973F63B4}"/>
              </a:ext>
            </a:extLst>
          </p:cNvPr>
          <p:cNvGrpSpPr>
            <a:grpSpLocks/>
          </p:cNvGrpSpPr>
          <p:nvPr/>
        </p:nvGrpSpPr>
        <p:grpSpPr bwMode="auto">
          <a:xfrm>
            <a:off x="8742363" y="2781300"/>
            <a:ext cx="674687" cy="1554163"/>
            <a:chOff x="5507" y="1752"/>
            <a:chExt cx="425" cy="979"/>
          </a:xfrm>
        </p:grpSpPr>
        <p:sp>
          <p:nvSpPr>
            <p:cNvPr id="65838" name="AutoShape 302">
              <a:extLst>
                <a:ext uri="{FF2B5EF4-FFF2-40B4-BE49-F238E27FC236}">
                  <a16:creationId xmlns:a16="http://schemas.microsoft.com/office/drawing/2014/main" id="{419EAC63-DBA8-4A76-8188-199736154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" y="175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39" name="AutoShape 303">
              <a:extLst>
                <a:ext uri="{FF2B5EF4-FFF2-40B4-BE49-F238E27FC236}">
                  <a16:creationId xmlns:a16="http://schemas.microsoft.com/office/drawing/2014/main" id="{7245F2CD-442C-4779-AF0F-DD2070705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" y="1767"/>
              <a:ext cx="425" cy="964"/>
            </a:xfrm>
            <a:prstGeom prst="roundRect">
              <a:avLst>
                <a:gd name="adj" fmla="val 3764"/>
              </a:avLst>
            </a:pr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0" name="AutoShape 304">
              <a:extLst>
                <a:ext uri="{FF2B5EF4-FFF2-40B4-BE49-F238E27FC236}">
                  <a16:creationId xmlns:a16="http://schemas.microsoft.com/office/drawing/2014/main" id="{CDA682FD-4FE2-4C4E-BF72-E7F2D2671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" y="1767"/>
              <a:ext cx="369" cy="964"/>
            </a:xfrm>
            <a:prstGeom prst="roundRect">
              <a:avLst>
                <a:gd name="adj" fmla="val 3796"/>
              </a:avLst>
            </a:prstGeom>
            <a:solidFill>
              <a:schemeClr val="bg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1" name="AutoShape 305" descr="横線 (反転)">
              <a:extLst>
                <a:ext uri="{FF2B5EF4-FFF2-40B4-BE49-F238E27FC236}">
                  <a16:creationId xmlns:a16="http://schemas.microsoft.com/office/drawing/2014/main" id="{6AF4E5CE-A79F-491D-A4C1-B4F9B93E5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" y="1823"/>
              <a:ext cx="425" cy="709"/>
            </a:xfrm>
            <a:prstGeom prst="roundRect">
              <a:avLst>
                <a:gd name="adj" fmla="val 10787"/>
              </a:avLst>
            </a:prstGeom>
            <a:pattFill prst="narHorz">
              <a:fgClr>
                <a:srgbClr val="5F5F5F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2" name="AutoShape 306" descr="横線 (太)">
              <a:extLst>
                <a:ext uri="{FF2B5EF4-FFF2-40B4-BE49-F238E27FC236}">
                  <a16:creationId xmlns:a16="http://schemas.microsoft.com/office/drawing/2014/main" id="{FEB3C780-04AF-4F8A-9877-75E71497B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" y="1852"/>
              <a:ext cx="369" cy="652"/>
            </a:xfrm>
            <a:prstGeom prst="roundRect">
              <a:avLst>
                <a:gd name="adj" fmla="val 10787"/>
              </a:avLst>
            </a:prstGeom>
            <a:pattFill prst="dkHorz">
              <a:fgClr>
                <a:srgbClr val="808080"/>
              </a:fgClr>
              <a:bgClr>
                <a:srgbClr val="1C1C1C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3" name="Oval 307">
              <a:extLst>
                <a:ext uri="{FF2B5EF4-FFF2-40B4-BE49-F238E27FC236}">
                  <a16:creationId xmlns:a16="http://schemas.microsoft.com/office/drawing/2014/main" id="{2B3E3AD3-B9D2-4070-B5EB-B48849F0F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9" y="2560"/>
              <a:ext cx="142" cy="142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4" name="AutoShape 308">
              <a:extLst>
                <a:ext uri="{FF2B5EF4-FFF2-40B4-BE49-F238E27FC236}">
                  <a16:creationId xmlns:a16="http://schemas.microsoft.com/office/drawing/2014/main" id="{94FB58D7-82C5-4869-8D08-2C190BB051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704" y="2562"/>
              <a:ext cx="27" cy="1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921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54" name="Group 318">
            <a:extLst>
              <a:ext uri="{FF2B5EF4-FFF2-40B4-BE49-F238E27FC236}">
                <a16:creationId xmlns:a16="http://schemas.microsoft.com/office/drawing/2014/main" id="{DE7FE4EB-65E2-494F-9714-38809884AF01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674687" cy="1554163"/>
            <a:chOff x="2621" y="1752"/>
            <a:chExt cx="425" cy="979"/>
          </a:xfrm>
        </p:grpSpPr>
        <p:sp>
          <p:nvSpPr>
            <p:cNvPr id="65847" name="AutoShape 311">
              <a:extLst>
                <a:ext uri="{FF2B5EF4-FFF2-40B4-BE49-F238E27FC236}">
                  <a16:creationId xmlns:a16="http://schemas.microsoft.com/office/drawing/2014/main" id="{9A95F2B7-CB30-4B73-9DBB-D9E565489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75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8" name="AutoShape 312">
              <a:extLst>
                <a:ext uri="{FF2B5EF4-FFF2-40B4-BE49-F238E27FC236}">
                  <a16:creationId xmlns:a16="http://schemas.microsoft.com/office/drawing/2014/main" id="{97DC696F-BCEE-45E0-A2BC-2844255E9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767"/>
              <a:ext cx="425" cy="964"/>
            </a:xfrm>
            <a:prstGeom prst="roundRect">
              <a:avLst>
                <a:gd name="adj" fmla="val 3764"/>
              </a:avLst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9" name="AutoShape 313">
              <a:extLst>
                <a:ext uri="{FF2B5EF4-FFF2-40B4-BE49-F238E27FC236}">
                  <a16:creationId xmlns:a16="http://schemas.microsoft.com/office/drawing/2014/main" id="{DC8F604B-FF0B-4946-88B9-64C83097C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9" y="1767"/>
              <a:ext cx="369" cy="964"/>
            </a:xfrm>
            <a:prstGeom prst="roundRect">
              <a:avLst>
                <a:gd name="adj" fmla="val 3796"/>
              </a:avLst>
            </a:prstGeom>
            <a:gradFill rotWithShape="1">
              <a:gsLst>
                <a:gs pos="0">
                  <a:srgbClr val="DAB000"/>
                </a:gs>
                <a:gs pos="50000">
                  <a:srgbClr val="DAB000">
                    <a:gamma/>
                    <a:tint val="0"/>
                    <a:invGamma/>
                  </a:srgbClr>
                </a:gs>
                <a:gs pos="100000">
                  <a:srgbClr val="DAB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50" name="AutoShape 314" descr="横線 (反転)">
              <a:extLst>
                <a:ext uri="{FF2B5EF4-FFF2-40B4-BE49-F238E27FC236}">
                  <a16:creationId xmlns:a16="http://schemas.microsoft.com/office/drawing/2014/main" id="{0F28D04A-6097-4CAB-9F32-5AE64FA7A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23"/>
              <a:ext cx="425" cy="709"/>
            </a:xfrm>
            <a:prstGeom prst="roundRect">
              <a:avLst>
                <a:gd name="adj" fmla="val 10787"/>
              </a:avLst>
            </a:prstGeom>
            <a:pattFill prst="narHorz">
              <a:fgClr>
                <a:srgbClr val="5F5F5F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51" name="AutoShape 315" descr="横線 (太)">
              <a:extLst>
                <a:ext uri="{FF2B5EF4-FFF2-40B4-BE49-F238E27FC236}">
                  <a16:creationId xmlns:a16="http://schemas.microsoft.com/office/drawing/2014/main" id="{A216964B-69F9-4746-A385-D87CCD634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9" y="1852"/>
              <a:ext cx="369" cy="652"/>
            </a:xfrm>
            <a:prstGeom prst="roundRect">
              <a:avLst>
                <a:gd name="adj" fmla="val 10787"/>
              </a:avLst>
            </a:prstGeom>
            <a:pattFill prst="dkHorz">
              <a:fgClr>
                <a:srgbClr val="808080"/>
              </a:fgClr>
              <a:bgClr>
                <a:srgbClr val="1C1C1C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864" name="Group 328">
            <a:extLst>
              <a:ext uri="{FF2B5EF4-FFF2-40B4-BE49-F238E27FC236}">
                <a16:creationId xmlns:a16="http://schemas.microsoft.com/office/drawing/2014/main" id="{FE89BD4A-7F20-4F76-A28F-20F0D5457E7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674688" cy="1554163"/>
            <a:chOff x="4980" y="1752"/>
            <a:chExt cx="425" cy="979"/>
          </a:xfrm>
        </p:grpSpPr>
        <p:sp>
          <p:nvSpPr>
            <p:cNvPr id="65857" name="AutoShape 321">
              <a:extLst>
                <a:ext uri="{FF2B5EF4-FFF2-40B4-BE49-F238E27FC236}">
                  <a16:creationId xmlns:a16="http://schemas.microsoft.com/office/drawing/2014/main" id="{DFEB6BF9-E5D5-41B1-93C2-2242AE36B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752"/>
              <a:ext cx="425" cy="950"/>
            </a:xfrm>
            <a:prstGeom prst="roundRect">
              <a:avLst>
                <a:gd name="adj" fmla="val 658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58" name="AutoShape 322">
              <a:extLst>
                <a:ext uri="{FF2B5EF4-FFF2-40B4-BE49-F238E27FC236}">
                  <a16:creationId xmlns:a16="http://schemas.microsoft.com/office/drawing/2014/main" id="{4946F9A6-84D7-48FA-9140-EC20D929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767"/>
              <a:ext cx="425" cy="964"/>
            </a:xfrm>
            <a:prstGeom prst="roundRect">
              <a:avLst>
                <a:gd name="adj" fmla="val 3764"/>
              </a:avLst>
            </a:pr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59" name="AutoShape 323">
              <a:extLst>
                <a:ext uri="{FF2B5EF4-FFF2-40B4-BE49-F238E27FC236}">
                  <a16:creationId xmlns:a16="http://schemas.microsoft.com/office/drawing/2014/main" id="{7F39D310-F265-4593-8357-0B3C74794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1767"/>
              <a:ext cx="369" cy="964"/>
            </a:xfrm>
            <a:prstGeom prst="roundRect">
              <a:avLst>
                <a:gd name="adj" fmla="val 3796"/>
              </a:avLst>
            </a:prstGeom>
            <a:solidFill>
              <a:schemeClr val="bg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60" name="AutoShape 324" descr="横線 (反転)">
              <a:extLst>
                <a:ext uri="{FF2B5EF4-FFF2-40B4-BE49-F238E27FC236}">
                  <a16:creationId xmlns:a16="http://schemas.microsoft.com/office/drawing/2014/main" id="{48848D64-A09A-433E-9A05-4053EF519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823"/>
              <a:ext cx="425" cy="709"/>
            </a:xfrm>
            <a:prstGeom prst="roundRect">
              <a:avLst>
                <a:gd name="adj" fmla="val 10787"/>
              </a:avLst>
            </a:prstGeom>
            <a:pattFill prst="narHorz">
              <a:fgClr>
                <a:srgbClr val="5F5F5F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61" name="AutoShape 325" descr="横線 (太)">
              <a:extLst>
                <a:ext uri="{FF2B5EF4-FFF2-40B4-BE49-F238E27FC236}">
                  <a16:creationId xmlns:a16="http://schemas.microsoft.com/office/drawing/2014/main" id="{7FC44FB3-CFC4-4AC7-BEF2-03791F3CF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1852"/>
              <a:ext cx="369" cy="652"/>
            </a:xfrm>
            <a:prstGeom prst="roundRect">
              <a:avLst>
                <a:gd name="adj" fmla="val 10787"/>
              </a:avLst>
            </a:prstGeom>
            <a:pattFill prst="dkHorz">
              <a:fgClr>
                <a:srgbClr val="808080"/>
              </a:fgClr>
              <a:bgClr>
                <a:srgbClr val="1C1C1C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713" name="Group 81">
            <a:extLst>
              <a:ext uri="{FF2B5EF4-FFF2-40B4-BE49-F238E27FC236}">
                <a16:creationId xmlns:a16="http://schemas.microsoft.com/office/drawing/2014/main" id="{048A60D0-554E-42AB-99DE-488989886C9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412875"/>
            <a:ext cx="1584325" cy="839788"/>
            <a:chOff x="115" y="1168"/>
            <a:chExt cx="1928" cy="1021"/>
          </a:xfrm>
        </p:grpSpPr>
        <p:sp>
          <p:nvSpPr>
            <p:cNvPr id="69714" name="Freeform 82">
              <a:extLst>
                <a:ext uri="{FF2B5EF4-FFF2-40B4-BE49-F238E27FC236}">
                  <a16:creationId xmlns:a16="http://schemas.microsoft.com/office/drawing/2014/main" id="{BDB5DADF-9F54-4490-9F94-6D9106677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" y="1168"/>
              <a:ext cx="964" cy="1021"/>
            </a:xfrm>
            <a:custGeom>
              <a:avLst/>
              <a:gdLst>
                <a:gd name="T0" fmla="*/ 29 w 964"/>
                <a:gd name="T1" fmla="*/ 0 h 1021"/>
                <a:gd name="T2" fmla="*/ 0 w 964"/>
                <a:gd name="T3" fmla="*/ 29 h 1021"/>
                <a:gd name="T4" fmla="*/ 0 w 964"/>
                <a:gd name="T5" fmla="*/ 993 h 1021"/>
                <a:gd name="T6" fmla="*/ 29 w 964"/>
                <a:gd name="T7" fmla="*/ 1021 h 1021"/>
                <a:gd name="T8" fmla="*/ 936 w 964"/>
                <a:gd name="T9" fmla="*/ 1021 h 1021"/>
                <a:gd name="T10" fmla="*/ 964 w 964"/>
                <a:gd name="T11" fmla="*/ 993 h 1021"/>
                <a:gd name="T12" fmla="*/ 964 w 964"/>
                <a:gd name="T13" fmla="*/ 29 h 1021"/>
                <a:gd name="T14" fmla="*/ 936 w 964"/>
                <a:gd name="T15" fmla="*/ 0 h 1021"/>
                <a:gd name="T16" fmla="*/ 29 w 964"/>
                <a:gd name="T1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021">
                  <a:moveTo>
                    <a:pt x="29" y="0"/>
                  </a:moveTo>
                  <a:lnTo>
                    <a:pt x="0" y="29"/>
                  </a:lnTo>
                  <a:lnTo>
                    <a:pt x="0" y="993"/>
                  </a:lnTo>
                  <a:lnTo>
                    <a:pt x="29" y="1021"/>
                  </a:lnTo>
                  <a:lnTo>
                    <a:pt x="936" y="1021"/>
                  </a:lnTo>
                  <a:lnTo>
                    <a:pt x="964" y="993"/>
                  </a:lnTo>
                  <a:lnTo>
                    <a:pt x="964" y="29"/>
                  </a:lnTo>
                  <a:lnTo>
                    <a:pt x="936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15" name="Freeform 83">
              <a:extLst>
                <a:ext uri="{FF2B5EF4-FFF2-40B4-BE49-F238E27FC236}">
                  <a16:creationId xmlns:a16="http://schemas.microsoft.com/office/drawing/2014/main" id="{53D8F49C-F93C-40AF-A640-506EE4995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1225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16" name="Freeform 84">
              <a:extLst>
                <a:ext uri="{FF2B5EF4-FFF2-40B4-BE49-F238E27FC236}">
                  <a16:creationId xmlns:a16="http://schemas.microsoft.com/office/drawing/2014/main" id="{206F4555-13A2-4383-9204-AA5EB5AA6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" y="1225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17" name="AutoShape 85" descr="ひし形 (枠のみ)">
              <a:extLst>
                <a:ext uri="{FF2B5EF4-FFF2-40B4-BE49-F238E27FC236}">
                  <a16:creationId xmlns:a16="http://schemas.microsoft.com/office/drawing/2014/main" id="{1F12ACE3-88F7-4D90-A07F-485C72976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53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8" name="AutoShape 86" descr="ひし形 (枠のみ)">
              <a:extLst>
                <a:ext uri="{FF2B5EF4-FFF2-40B4-BE49-F238E27FC236}">
                  <a16:creationId xmlns:a16="http://schemas.microsoft.com/office/drawing/2014/main" id="{EE130673-07B3-4031-8C63-59564B971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253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19" name="Oval 87">
              <a:extLst>
                <a:ext uri="{FF2B5EF4-FFF2-40B4-BE49-F238E27FC236}">
                  <a16:creationId xmlns:a16="http://schemas.microsoft.com/office/drawing/2014/main" id="{45CF7323-A22E-4719-8B1E-E544D1377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" y="1409"/>
              <a:ext cx="539" cy="53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0" name="AutoShape 88">
              <a:extLst>
                <a:ext uri="{FF2B5EF4-FFF2-40B4-BE49-F238E27FC236}">
                  <a16:creationId xmlns:a16="http://schemas.microsoft.com/office/drawing/2014/main" id="{02B5CDDD-7FF1-4150-99E7-65F885247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" y="1381"/>
              <a:ext cx="595" cy="595"/>
            </a:xfrm>
            <a:custGeom>
              <a:avLst/>
              <a:gdLst>
                <a:gd name="G0" fmla="+- 1634 0 0"/>
                <a:gd name="G1" fmla="+- 21600 0 1634"/>
                <a:gd name="G2" fmla="+- 21600 0 163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34" y="10800"/>
                  </a:moveTo>
                  <a:cubicBezTo>
                    <a:pt x="1634" y="15862"/>
                    <a:pt x="5738" y="19966"/>
                    <a:pt x="10800" y="19966"/>
                  </a:cubicBezTo>
                  <a:cubicBezTo>
                    <a:pt x="15862" y="19966"/>
                    <a:pt x="19966" y="15862"/>
                    <a:pt x="19966" y="10800"/>
                  </a:cubicBezTo>
                  <a:cubicBezTo>
                    <a:pt x="19966" y="5738"/>
                    <a:pt x="15862" y="1634"/>
                    <a:pt x="10800" y="1634"/>
                  </a:cubicBezTo>
                  <a:cubicBezTo>
                    <a:pt x="5738" y="1634"/>
                    <a:pt x="1634" y="5738"/>
                    <a:pt x="163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1" name="Oval 89">
              <a:extLst>
                <a:ext uri="{FF2B5EF4-FFF2-40B4-BE49-F238E27FC236}">
                  <a16:creationId xmlns:a16="http://schemas.microsoft.com/office/drawing/2014/main" id="{93D2C011-B5E7-4B2E-8819-D52078177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" y="1594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22" name="Group 90">
            <a:extLst>
              <a:ext uri="{FF2B5EF4-FFF2-40B4-BE49-F238E27FC236}">
                <a16:creationId xmlns:a16="http://schemas.microsoft.com/office/drawing/2014/main" id="{47914794-FEE8-4512-9C2E-AA317285077C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1412875"/>
            <a:ext cx="1584325" cy="838200"/>
            <a:chOff x="115" y="119"/>
            <a:chExt cx="1928" cy="1021"/>
          </a:xfrm>
        </p:grpSpPr>
        <p:sp>
          <p:nvSpPr>
            <p:cNvPr id="69723" name="Freeform 91">
              <a:extLst>
                <a:ext uri="{FF2B5EF4-FFF2-40B4-BE49-F238E27FC236}">
                  <a16:creationId xmlns:a16="http://schemas.microsoft.com/office/drawing/2014/main" id="{04BA9D9A-F671-4481-BE84-8E084EAAA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" y="119"/>
              <a:ext cx="964" cy="1021"/>
            </a:xfrm>
            <a:custGeom>
              <a:avLst/>
              <a:gdLst>
                <a:gd name="T0" fmla="*/ 29 w 964"/>
                <a:gd name="T1" fmla="*/ 0 h 1021"/>
                <a:gd name="T2" fmla="*/ 0 w 964"/>
                <a:gd name="T3" fmla="*/ 29 h 1021"/>
                <a:gd name="T4" fmla="*/ 0 w 964"/>
                <a:gd name="T5" fmla="*/ 993 h 1021"/>
                <a:gd name="T6" fmla="*/ 29 w 964"/>
                <a:gd name="T7" fmla="*/ 1021 h 1021"/>
                <a:gd name="T8" fmla="*/ 936 w 964"/>
                <a:gd name="T9" fmla="*/ 1021 h 1021"/>
                <a:gd name="T10" fmla="*/ 964 w 964"/>
                <a:gd name="T11" fmla="*/ 993 h 1021"/>
                <a:gd name="T12" fmla="*/ 964 w 964"/>
                <a:gd name="T13" fmla="*/ 29 h 1021"/>
                <a:gd name="T14" fmla="*/ 936 w 964"/>
                <a:gd name="T15" fmla="*/ 0 h 1021"/>
                <a:gd name="T16" fmla="*/ 29 w 964"/>
                <a:gd name="T1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021">
                  <a:moveTo>
                    <a:pt x="29" y="0"/>
                  </a:moveTo>
                  <a:lnTo>
                    <a:pt x="0" y="29"/>
                  </a:lnTo>
                  <a:lnTo>
                    <a:pt x="0" y="993"/>
                  </a:lnTo>
                  <a:lnTo>
                    <a:pt x="29" y="1021"/>
                  </a:lnTo>
                  <a:lnTo>
                    <a:pt x="936" y="1021"/>
                  </a:lnTo>
                  <a:lnTo>
                    <a:pt x="964" y="993"/>
                  </a:lnTo>
                  <a:lnTo>
                    <a:pt x="964" y="29"/>
                  </a:lnTo>
                  <a:lnTo>
                    <a:pt x="936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24" name="Freeform 92" descr="木目">
              <a:extLst>
                <a:ext uri="{FF2B5EF4-FFF2-40B4-BE49-F238E27FC236}">
                  <a16:creationId xmlns:a16="http://schemas.microsoft.com/office/drawing/2014/main" id="{2C6EFEFA-07EA-4146-BECE-0C7640382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176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25" name="Freeform 93" descr="木目">
              <a:extLst>
                <a:ext uri="{FF2B5EF4-FFF2-40B4-BE49-F238E27FC236}">
                  <a16:creationId xmlns:a16="http://schemas.microsoft.com/office/drawing/2014/main" id="{C0B20EB0-CF7F-4407-8165-4E5BE16C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" y="176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26" name="AutoShape 94" descr="ひし形 (枠のみ)">
              <a:extLst>
                <a:ext uri="{FF2B5EF4-FFF2-40B4-BE49-F238E27FC236}">
                  <a16:creationId xmlns:a16="http://schemas.microsoft.com/office/drawing/2014/main" id="{F3440413-76D1-4328-BD91-A83E91609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04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7" name="AutoShape 95" descr="ひし形 (枠のみ)">
              <a:extLst>
                <a:ext uri="{FF2B5EF4-FFF2-40B4-BE49-F238E27FC236}">
                  <a16:creationId xmlns:a16="http://schemas.microsoft.com/office/drawing/2014/main" id="{A8E05C59-71DE-4736-854B-3E68F24CC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04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8" name="Oval 96">
              <a:extLst>
                <a:ext uri="{FF2B5EF4-FFF2-40B4-BE49-F238E27FC236}">
                  <a16:creationId xmlns:a16="http://schemas.microsoft.com/office/drawing/2014/main" id="{F9BABFFC-88EB-4765-B77A-82B625053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" y="360"/>
              <a:ext cx="539" cy="53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29" name="AutoShape 97">
              <a:extLst>
                <a:ext uri="{FF2B5EF4-FFF2-40B4-BE49-F238E27FC236}">
                  <a16:creationId xmlns:a16="http://schemas.microsoft.com/office/drawing/2014/main" id="{1FB0D6B3-1FBA-4598-8545-F7BDE6669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" y="332"/>
              <a:ext cx="595" cy="595"/>
            </a:xfrm>
            <a:custGeom>
              <a:avLst/>
              <a:gdLst>
                <a:gd name="G0" fmla="+- 1634 0 0"/>
                <a:gd name="G1" fmla="+- 21600 0 1634"/>
                <a:gd name="G2" fmla="+- 21600 0 163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34" y="10800"/>
                  </a:moveTo>
                  <a:cubicBezTo>
                    <a:pt x="1634" y="15862"/>
                    <a:pt x="5738" y="19966"/>
                    <a:pt x="10800" y="19966"/>
                  </a:cubicBezTo>
                  <a:cubicBezTo>
                    <a:pt x="15862" y="19966"/>
                    <a:pt x="19966" y="15862"/>
                    <a:pt x="19966" y="10800"/>
                  </a:cubicBezTo>
                  <a:cubicBezTo>
                    <a:pt x="19966" y="5738"/>
                    <a:pt x="15862" y="1634"/>
                    <a:pt x="10800" y="1634"/>
                  </a:cubicBezTo>
                  <a:cubicBezTo>
                    <a:pt x="5738" y="1634"/>
                    <a:pt x="1634" y="5738"/>
                    <a:pt x="163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0" name="Oval 98">
              <a:extLst>
                <a:ext uri="{FF2B5EF4-FFF2-40B4-BE49-F238E27FC236}">
                  <a16:creationId xmlns:a16="http://schemas.microsoft.com/office/drawing/2014/main" id="{988DFC8C-352F-4F30-960F-F3B0AEFB6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" y="545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31" name="Group 99">
            <a:extLst>
              <a:ext uri="{FF2B5EF4-FFF2-40B4-BE49-F238E27FC236}">
                <a16:creationId xmlns:a16="http://schemas.microsoft.com/office/drawing/2014/main" id="{77C347D6-967A-4C41-8B96-E5E09AAAEF5F}"/>
              </a:ext>
            </a:extLst>
          </p:cNvPr>
          <p:cNvGrpSpPr>
            <a:grpSpLocks/>
          </p:cNvGrpSpPr>
          <p:nvPr/>
        </p:nvGrpSpPr>
        <p:grpSpPr bwMode="auto">
          <a:xfrm>
            <a:off x="1463675" y="2781300"/>
            <a:ext cx="536575" cy="1590675"/>
            <a:chOff x="3602" y="686"/>
            <a:chExt cx="737" cy="2182"/>
          </a:xfrm>
        </p:grpSpPr>
        <p:grpSp>
          <p:nvGrpSpPr>
            <p:cNvPr id="69732" name="Group 100">
              <a:extLst>
                <a:ext uri="{FF2B5EF4-FFF2-40B4-BE49-F238E27FC236}">
                  <a16:creationId xmlns:a16="http://schemas.microsoft.com/office/drawing/2014/main" id="{A6E42010-B8BC-44AB-AF24-31056DD816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2" y="2784"/>
              <a:ext cx="737" cy="84"/>
              <a:chOff x="2610" y="487"/>
              <a:chExt cx="1247" cy="142"/>
            </a:xfrm>
          </p:grpSpPr>
          <p:sp>
            <p:nvSpPr>
              <p:cNvPr id="69733" name="AutoShape 101">
                <a:extLst>
                  <a:ext uri="{FF2B5EF4-FFF2-40B4-BE49-F238E27FC236}">
                    <a16:creationId xmlns:a16="http://schemas.microsoft.com/office/drawing/2014/main" id="{A308CEB4-C15C-462B-A293-4A15EC7FE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34" name="Oval 102">
                <a:extLst>
                  <a:ext uri="{FF2B5EF4-FFF2-40B4-BE49-F238E27FC236}">
                    <a16:creationId xmlns:a16="http://schemas.microsoft.com/office/drawing/2014/main" id="{385DDA38-83CE-48C0-A00A-CC2FE30F5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35" name="AutoShape 103">
                <a:extLst>
                  <a:ext uri="{FF2B5EF4-FFF2-40B4-BE49-F238E27FC236}">
                    <a16:creationId xmlns:a16="http://schemas.microsoft.com/office/drawing/2014/main" id="{59009938-6EF1-45B9-A973-885C46D813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36" name="AutoShape 104">
                <a:extLst>
                  <a:ext uri="{FF2B5EF4-FFF2-40B4-BE49-F238E27FC236}">
                    <a16:creationId xmlns:a16="http://schemas.microsoft.com/office/drawing/2014/main" id="{3B2A9C5D-C682-4091-AD41-E7BD3BB5B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737" name="AutoShape 105">
              <a:extLst>
                <a:ext uri="{FF2B5EF4-FFF2-40B4-BE49-F238E27FC236}">
                  <a16:creationId xmlns:a16="http://schemas.microsoft.com/office/drawing/2014/main" id="{31DE9563-33D9-40A5-83A6-7D10163A2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686"/>
              <a:ext cx="567" cy="209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38" name="AutoShape 106">
              <a:extLst>
                <a:ext uri="{FF2B5EF4-FFF2-40B4-BE49-F238E27FC236}">
                  <a16:creationId xmlns:a16="http://schemas.microsoft.com/office/drawing/2014/main" id="{F887EB30-13A2-4F53-815A-29F862ABA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686"/>
              <a:ext cx="453" cy="209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9739" name="Group 107">
              <a:extLst>
                <a:ext uri="{FF2B5EF4-FFF2-40B4-BE49-F238E27FC236}">
                  <a16:creationId xmlns:a16="http://schemas.microsoft.com/office/drawing/2014/main" id="{7552590B-344A-4C2F-B1B0-0D2AE82789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856"/>
              <a:ext cx="397" cy="397"/>
              <a:chOff x="3716" y="1749"/>
              <a:chExt cx="595" cy="595"/>
            </a:xfrm>
          </p:grpSpPr>
          <p:sp>
            <p:nvSpPr>
              <p:cNvPr id="69740" name="Oval 108">
                <a:extLst>
                  <a:ext uri="{FF2B5EF4-FFF2-40B4-BE49-F238E27FC236}">
                    <a16:creationId xmlns:a16="http://schemas.microsoft.com/office/drawing/2014/main" id="{43BCF85D-F166-4371-99D4-930CF26C7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41" name="AutoShape 109">
                <a:extLst>
                  <a:ext uri="{FF2B5EF4-FFF2-40B4-BE49-F238E27FC236}">
                    <a16:creationId xmlns:a16="http://schemas.microsoft.com/office/drawing/2014/main" id="{5A65E766-E078-42D1-8AA8-745738FC4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42" name="Oval 110">
                <a:extLst>
                  <a:ext uri="{FF2B5EF4-FFF2-40B4-BE49-F238E27FC236}">
                    <a16:creationId xmlns:a16="http://schemas.microsoft.com/office/drawing/2014/main" id="{6FD003E6-BACE-48CF-A002-3D29F6C16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743" name="Group 111">
              <a:extLst>
                <a:ext uri="{FF2B5EF4-FFF2-40B4-BE49-F238E27FC236}">
                  <a16:creationId xmlns:a16="http://schemas.microsoft.com/office/drawing/2014/main" id="{09C2BBAE-524F-4148-86C3-1AFE7DAC62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1310"/>
              <a:ext cx="397" cy="397"/>
              <a:chOff x="3716" y="1749"/>
              <a:chExt cx="595" cy="595"/>
            </a:xfrm>
          </p:grpSpPr>
          <p:sp>
            <p:nvSpPr>
              <p:cNvPr id="69744" name="Oval 112">
                <a:extLst>
                  <a:ext uri="{FF2B5EF4-FFF2-40B4-BE49-F238E27FC236}">
                    <a16:creationId xmlns:a16="http://schemas.microsoft.com/office/drawing/2014/main" id="{7EE02D4C-075E-4759-89BC-B1366FE38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45" name="AutoShape 113">
                <a:extLst>
                  <a:ext uri="{FF2B5EF4-FFF2-40B4-BE49-F238E27FC236}">
                    <a16:creationId xmlns:a16="http://schemas.microsoft.com/office/drawing/2014/main" id="{28D0861A-C07B-40E7-8A29-AD66722ED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46" name="Oval 114">
                <a:extLst>
                  <a:ext uri="{FF2B5EF4-FFF2-40B4-BE49-F238E27FC236}">
                    <a16:creationId xmlns:a16="http://schemas.microsoft.com/office/drawing/2014/main" id="{A9E297DD-1A54-446F-ACC8-9CFD4F677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747" name="Group 115">
              <a:extLst>
                <a:ext uri="{FF2B5EF4-FFF2-40B4-BE49-F238E27FC236}">
                  <a16:creationId xmlns:a16="http://schemas.microsoft.com/office/drawing/2014/main" id="{D4659CD4-A758-48E4-B6B1-7CCFFC06EC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1763"/>
              <a:ext cx="397" cy="397"/>
              <a:chOff x="3716" y="1749"/>
              <a:chExt cx="595" cy="595"/>
            </a:xfrm>
          </p:grpSpPr>
          <p:sp>
            <p:nvSpPr>
              <p:cNvPr id="69748" name="Oval 116">
                <a:extLst>
                  <a:ext uri="{FF2B5EF4-FFF2-40B4-BE49-F238E27FC236}">
                    <a16:creationId xmlns:a16="http://schemas.microsoft.com/office/drawing/2014/main" id="{D3888ED3-B57F-4CCD-BFA4-87377F97F9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49" name="AutoShape 117">
                <a:extLst>
                  <a:ext uri="{FF2B5EF4-FFF2-40B4-BE49-F238E27FC236}">
                    <a16:creationId xmlns:a16="http://schemas.microsoft.com/office/drawing/2014/main" id="{C50ACC07-E992-4C31-ACF9-D923B04E7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50" name="Oval 118">
                <a:extLst>
                  <a:ext uri="{FF2B5EF4-FFF2-40B4-BE49-F238E27FC236}">
                    <a16:creationId xmlns:a16="http://schemas.microsoft.com/office/drawing/2014/main" id="{EECDE48A-9C14-490B-8239-82DF83C87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751" name="Group 119">
            <a:extLst>
              <a:ext uri="{FF2B5EF4-FFF2-40B4-BE49-F238E27FC236}">
                <a16:creationId xmlns:a16="http://schemas.microsoft.com/office/drawing/2014/main" id="{25C89DF5-EBAD-4C07-9E38-7E5EC5C6ED12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2781300"/>
            <a:ext cx="536575" cy="1590675"/>
            <a:chOff x="3602" y="686"/>
            <a:chExt cx="737" cy="2182"/>
          </a:xfrm>
        </p:grpSpPr>
        <p:grpSp>
          <p:nvGrpSpPr>
            <p:cNvPr id="69752" name="Group 120">
              <a:extLst>
                <a:ext uri="{FF2B5EF4-FFF2-40B4-BE49-F238E27FC236}">
                  <a16:creationId xmlns:a16="http://schemas.microsoft.com/office/drawing/2014/main" id="{E02F181C-9501-4BA5-A51E-8FB7C430BF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2" y="2784"/>
              <a:ext cx="737" cy="84"/>
              <a:chOff x="2610" y="487"/>
              <a:chExt cx="1247" cy="142"/>
            </a:xfrm>
          </p:grpSpPr>
          <p:sp>
            <p:nvSpPr>
              <p:cNvPr id="69753" name="AutoShape 121">
                <a:extLst>
                  <a:ext uri="{FF2B5EF4-FFF2-40B4-BE49-F238E27FC236}">
                    <a16:creationId xmlns:a16="http://schemas.microsoft.com/office/drawing/2014/main" id="{5AFF128B-BBD5-4478-A58F-4CF7C96B5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54" name="Oval 122">
                <a:extLst>
                  <a:ext uri="{FF2B5EF4-FFF2-40B4-BE49-F238E27FC236}">
                    <a16:creationId xmlns:a16="http://schemas.microsoft.com/office/drawing/2014/main" id="{E037B95C-3326-41F0-B317-4ED5503B6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55" name="AutoShape 123">
                <a:extLst>
                  <a:ext uri="{FF2B5EF4-FFF2-40B4-BE49-F238E27FC236}">
                    <a16:creationId xmlns:a16="http://schemas.microsoft.com/office/drawing/2014/main" id="{5F4A09F8-1791-4660-8CE0-D05EE47E5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56" name="AutoShape 124">
                <a:extLst>
                  <a:ext uri="{FF2B5EF4-FFF2-40B4-BE49-F238E27FC236}">
                    <a16:creationId xmlns:a16="http://schemas.microsoft.com/office/drawing/2014/main" id="{7E0E413B-B347-45B0-A109-6CE82CADA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757" name="AutoShape 125">
              <a:extLst>
                <a:ext uri="{FF2B5EF4-FFF2-40B4-BE49-F238E27FC236}">
                  <a16:creationId xmlns:a16="http://schemas.microsoft.com/office/drawing/2014/main" id="{02C35108-B94D-4583-BF9A-1382B43C8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686"/>
              <a:ext cx="567" cy="209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58" name="AutoShape 126">
              <a:extLst>
                <a:ext uri="{FF2B5EF4-FFF2-40B4-BE49-F238E27FC236}">
                  <a16:creationId xmlns:a16="http://schemas.microsoft.com/office/drawing/2014/main" id="{75023C78-3984-45FF-A5F0-D2F783898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686"/>
              <a:ext cx="453" cy="209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9759" name="Group 127">
              <a:extLst>
                <a:ext uri="{FF2B5EF4-FFF2-40B4-BE49-F238E27FC236}">
                  <a16:creationId xmlns:a16="http://schemas.microsoft.com/office/drawing/2014/main" id="{5E0658CB-F1BE-4769-8177-4C668ACF28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856"/>
              <a:ext cx="397" cy="397"/>
              <a:chOff x="3716" y="1749"/>
              <a:chExt cx="595" cy="595"/>
            </a:xfrm>
          </p:grpSpPr>
          <p:sp>
            <p:nvSpPr>
              <p:cNvPr id="69760" name="Oval 128">
                <a:extLst>
                  <a:ext uri="{FF2B5EF4-FFF2-40B4-BE49-F238E27FC236}">
                    <a16:creationId xmlns:a16="http://schemas.microsoft.com/office/drawing/2014/main" id="{D5D313F6-02E3-4290-A54A-85A53FB0C9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61" name="AutoShape 129">
                <a:extLst>
                  <a:ext uri="{FF2B5EF4-FFF2-40B4-BE49-F238E27FC236}">
                    <a16:creationId xmlns:a16="http://schemas.microsoft.com/office/drawing/2014/main" id="{9B901A23-49CE-4587-B632-267353824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62" name="Oval 130">
                <a:extLst>
                  <a:ext uri="{FF2B5EF4-FFF2-40B4-BE49-F238E27FC236}">
                    <a16:creationId xmlns:a16="http://schemas.microsoft.com/office/drawing/2014/main" id="{FFC4539D-6F4A-465C-9B75-F4E22B32B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763" name="Group 131">
              <a:extLst>
                <a:ext uri="{FF2B5EF4-FFF2-40B4-BE49-F238E27FC236}">
                  <a16:creationId xmlns:a16="http://schemas.microsoft.com/office/drawing/2014/main" id="{C5C73BA8-A8E5-42E2-8040-1E7A9708AA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1310"/>
              <a:ext cx="397" cy="397"/>
              <a:chOff x="3716" y="1749"/>
              <a:chExt cx="595" cy="595"/>
            </a:xfrm>
          </p:grpSpPr>
          <p:sp>
            <p:nvSpPr>
              <p:cNvPr id="69764" name="Oval 132">
                <a:extLst>
                  <a:ext uri="{FF2B5EF4-FFF2-40B4-BE49-F238E27FC236}">
                    <a16:creationId xmlns:a16="http://schemas.microsoft.com/office/drawing/2014/main" id="{AE4F7A0E-8B74-4199-8C4E-62FE66025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65" name="AutoShape 133">
                <a:extLst>
                  <a:ext uri="{FF2B5EF4-FFF2-40B4-BE49-F238E27FC236}">
                    <a16:creationId xmlns:a16="http://schemas.microsoft.com/office/drawing/2014/main" id="{767B7122-6BF5-4D82-8149-59BCC4A53A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66" name="Oval 134">
                <a:extLst>
                  <a:ext uri="{FF2B5EF4-FFF2-40B4-BE49-F238E27FC236}">
                    <a16:creationId xmlns:a16="http://schemas.microsoft.com/office/drawing/2014/main" id="{75C2147A-3A56-49EF-B210-0A2D30515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767" name="Group 135">
              <a:extLst>
                <a:ext uri="{FF2B5EF4-FFF2-40B4-BE49-F238E27FC236}">
                  <a16:creationId xmlns:a16="http://schemas.microsoft.com/office/drawing/2014/main" id="{A72608CE-CDAE-4B13-9A2C-E0D015B9B2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1763"/>
              <a:ext cx="397" cy="397"/>
              <a:chOff x="3716" y="1749"/>
              <a:chExt cx="595" cy="595"/>
            </a:xfrm>
          </p:grpSpPr>
          <p:sp>
            <p:nvSpPr>
              <p:cNvPr id="69768" name="Oval 136">
                <a:extLst>
                  <a:ext uri="{FF2B5EF4-FFF2-40B4-BE49-F238E27FC236}">
                    <a16:creationId xmlns:a16="http://schemas.microsoft.com/office/drawing/2014/main" id="{79009E12-F14B-4DEA-871B-20EC977AED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69" name="AutoShape 137">
                <a:extLst>
                  <a:ext uri="{FF2B5EF4-FFF2-40B4-BE49-F238E27FC236}">
                    <a16:creationId xmlns:a16="http://schemas.microsoft.com/office/drawing/2014/main" id="{294DD621-EED5-48B5-8765-A0BF56D62B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70" name="Oval 138">
                <a:extLst>
                  <a:ext uri="{FF2B5EF4-FFF2-40B4-BE49-F238E27FC236}">
                    <a16:creationId xmlns:a16="http://schemas.microsoft.com/office/drawing/2014/main" id="{CCA4A522-D39B-4771-800F-DF357BE70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771" name="Group 139">
            <a:extLst>
              <a:ext uri="{FF2B5EF4-FFF2-40B4-BE49-F238E27FC236}">
                <a16:creationId xmlns:a16="http://schemas.microsoft.com/office/drawing/2014/main" id="{015ACD00-6CB2-4FA4-9725-B7210C341D26}"/>
              </a:ext>
            </a:extLst>
          </p:cNvPr>
          <p:cNvGrpSpPr>
            <a:grpSpLocks/>
          </p:cNvGrpSpPr>
          <p:nvPr/>
        </p:nvGrpSpPr>
        <p:grpSpPr bwMode="auto">
          <a:xfrm>
            <a:off x="7080250" y="2768600"/>
            <a:ext cx="536575" cy="1590675"/>
            <a:chOff x="4679" y="204"/>
            <a:chExt cx="737" cy="2182"/>
          </a:xfrm>
        </p:grpSpPr>
        <p:grpSp>
          <p:nvGrpSpPr>
            <p:cNvPr id="69772" name="Group 140">
              <a:extLst>
                <a:ext uri="{FF2B5EF4-FFF2-40B4-BE49-F238E27FC236}">
                  <a16:creationId xmlns:a16="http://schemas.microsoft.com/office/drawing/2014/main" id="{6C2C8783-0F23-485F-90F6-AD7F5228F6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9" y="2302"/>
              <a:ext cx="737" cy="84"/>
              <a:chOff x="2610" y="487"/>
              <a:chExt cx="1247" cy="142"/>
            </a:xfrm>
          </p:grpSpPr>
          <p:sp>
            <p:nvSpPr>
              <p:cNvPr id="69773" name="AutoShape 141">
                <a:extLst>
                  <a:ext uri="{FF2B5EF4-FFF2-40B4-BE49-F238E27FC236}">
                    <a16:creationId xmlns:a16="http://schemas.microsoft.com/office/drawing/2014/main" id="{EF520C87-11B7-4740-9306-06A442574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74" name="Oval 142">
                <a:extLst>
                  <a:ext uri="{FF2B5EF4-FFF2-40B4-BE49-F238E27FC236}">
                    <a16:creationId xmlns:a16="http://schemas.microsoft.com/office/drawing/2014/main" id="{3729D1D6-A0C1-429E-AFF0-E9E06494F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75" name="AutoShape 143">
                <a:extLst>
                  <a:ext uri="{FF2B5EF4-FFF2-40B4-BE49-F238E27FC236}">
                    <a16:creationId xmlns:a16="http://schemas.microsoft.com/office/drawing/2014/main" id="{C8B51F28-6ABC-487F-8811-C2EDB97B9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76" name="AutoShape 144">
                <a:extLst>
                  <a:ext uri="{FF2B5EF4-FFF2-40B4-BE49-F238E27FC236}">
                    <a16:creationId xmlns:a16="http://schemas.microsoft.com/office/drawing/2014/main" id="{0BC005D9-3BF8-4F34-8A03-1799F76AA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777" name="AutoShape 145">
              <a:extLst>
                <a:ext uri="{FF2B5EF4-FFF2-40B4-BE49-F238E27FC236}">
                  <a16:creationId xmlns:a16="http://schemas.microsoft.com/office/drawing/2014/main" id="{802ADD32-C5BE-470B-ACF7-3BD8728BE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" y="204"/>
              <a:ext cx="567" cy="2098"/>
            </a:xfrm>
            <a:prstGeom prst="roundRect">
              <a:avLst>
                <a:gd name="adj" fmla="val 16667"/>
              </a:avLst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78" name="AutoShape 146" descr="横線 (破線)">
              <a:extLst>
                <a:ext uri="{FF2B5EF4-FFF2-40B4-BE49-F238E27FC236}">
                  <a16:creationId xmlns:a16="http://schemas.microsoft.com/office/drawing/2014/main" id="{0A15CDF7-1846-4F0D-A3CE-353855146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" y="204"/>
              <a:ext cx="453" cy="2098"/>
            </a:xfrm>
            <a:prstGeom prst="roundRect">
              <a:avLst>
                <a:gd name="adj" fmla="val 16667"/>
              </a:avLst>
            </a:prstGeom>
            <a:pattFill prst="dashHorz">
              <a:fgClr>
                <a:srgbClr val="333333"/>
              </a:fgClr>
              <a:bgClr>
                <a:schemeClr val="tx1"/>
              </a:bgClr>
            </a:patt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779" name="Group 147">
            <a:extLst>
              <a:ext uri="{FF2B5EF4-FFF2-40B4-BE49-F238E27FC236}">
                <a16:creationId xmlns:a16="http://schemas.microsoft.com/office/drawing/2014/main" id="{4AAE175E-0B85-4202-81FC-4B4B0BFDE607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536575" cy="1590675"/>
            <a:chOff x="3857" y="204"/>
            <a:chExt cx="737" cy="2182"/>
          </a:xfrm>
        </p:grpSpPr>
        <p:grpSp>
          <p:nvGrpSpPr>
            <p:cNvPr id="69780" name="Group 148">
              <a:extLst>
                <a:ext uri="{FF2B5EF4-FFF2-40B4-BE49-F238E27FC236}">
                  <a16:creationId xmlns:a16="http://schemas.microsoft.com/office/drawing/2014/main" id="{D33DEEF5-A535-4833-9ABD-0DF6310D16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7" y="2302"/>
              <a:ext cx="737" cy="84"/>
              <a:chOff x="2610" y="487"/>
              <a:chExt cx="1247" cy="142"/>
            </a:xfrm>
          </p:grpSpPr>
          <p:sp>
            <p:nvSpPr>
              <p:cNvPr id="69781" name="AutoShape 149">
                <a:extLst>
                  <a:ext uri="{FF2B5EF4-FFF2-40B4-BE49-F238E27FC236}">
                    <a16:creationId xmlns:a16="http://schemas.microsoft.com/office/drawing/2014/main" id="{E011BE9F-BDBE-400D-891A-E430D3E9F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82" name="Oval 150">
                <a:extLst>
                  <a:ext uri="{FF2B5EF4-FFF2-40B4-BE49-F238E27FC236}">
                    <a16:creationId xmlns:a16="http://schemas.microsoft.com/office/drawing/2014/main" id="{5E475705-D948-4BFB-8F7C-5B5D7756F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83" name="AutoShape 151">
                <a:extLst>
                  <a:ext uri="{FF2B5EF4-FFF2-40B4-BE49-F238E27FC236}">
                    <a16:creationId xmlns:a16="http://schemas.microsoft.com/office/drawing/2014/main" id="{C59D415A-202D-40DA-A8E2-A47EBCA75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84" name="AutoShape 152">
                <a:extLst>
                  <a:ext uri="{FF2B5EF4-FFF2-40B4-BE49-F238E27FC236}">
                    <a16:creationId xmlns:a16="http://schemas.microsoft.com/office/drawing/2014/main" id="{8C399C6E-BEA8-49E6-87AA-F45F2B175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785" name="AutoShape 153">
              <a:extLst>
                <a:ext uri="{FF2B5EF4-FFF2-40B4-BE49-F238E27FC236}">
                  <a16:creationId xmlns:a16="http://schemas.microsoft.com/office/drawing/2014/main" id="{B662622D-A3E2-4A06-939C-35429B1A7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204"/>
              <a:ext cx="567" cy="2098"/>
            </a:xfrm>
            <a:prstGeom prst="roundRect">
              <a:avLst>
                <a:gd name="adj" fmla="val 16667"/>
              </a:avLst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86" name="AutoShape 154" descr="横線 (破線)">
              <a:extLst>
                <a:ext uri="{FF2B5EF4-FFF2-40B4-BE49-F238E27FC236}">
                  <a16:creationId xmlns:a16="http://schemas.microsoft.com/office/drawing/2014/main" id="{D551699B-F13E-4413-8453-8A79F22CA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204"/>
              <a:ext cx="453" cy="2098"/>
            </a:xfrm>
            <a:prstGeom prst="roundRect">
              <a:avLst>
                <a:gd name="adj" fmla="val 16667"/>
              </a:avLst>
            </a:prstGeom>
            <a:pattFill prst="dashHorz">
              <a:fgClr>
                <a:srgbClr val="333333"/>
              </a:fgClr>
              <a:bgClr>
                <a:schemeClr val="tx1"/>
              </a:bgClr>
            </a:patt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29" name="Group 197">
            <a:extLst>
              <a:ext uri="{FF2B5EF4-FFF2-40B4-BE49-F238E27FC236}">
                <a16:creationId xmlns:a16="http://schemas.microsoft.com/office/drawing/2014/main" id="{9CF10A1B-7492-45C3-99D1-958E9318056F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868863"/>
            <a:ext cx="1300162" cy="1368425"/>
            <a:chOff x="1442" y="799"/>
            <a:chExt cx="862" cy="907"/>
          </a:xfrm>
        </p:grpSpPr>
        <p:sp>
          <p:nvSpPr>
            <p:cNvPr id="69830" name="Rectangle 198">
              <a:extLst>
                <a:ext uri="{FF2B5EF4-FFF2-40B4-BE49-F238E27FC236}">
                  <a16:creationId xmlns:a16="http://schemas.microsoft.com/office/drawing/2014/main" id="{79973070-5944-45F4-98E3-9B15B145D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890"/>
              <a:ext cx="862" cy="81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1" name="AutoShape 199">
              <a:extLst>
                <a:ext uri="{FF2B5EF4-FFF2-40B4-BE49-F238E27FC236}">
                  <a16:creationId xmlns:a16="http://schemas.microsoft.com/office/drawing/2014/main" id="{DB5445C8-E0F4-46B4-89AF-E2E23600864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42" y="799"/>
              <a:ext cx="862" cy="91"/>
            </a:xfrm>
            <a:custGeom>
              <a:avLst/>
              <a:gdLst>
                <a:gd name="G0" fmla="+- 3207 0 0"/>
                <a:gd name="G1" fmla="+- 21600 0 3207"/>
                <a:gd name="G2" fmla="*/ 3207 1 2"/>
                <a:gd name="G3" fmla="+- 21600 0 G2"/>
                <a:gd name="G4" fmla="+/ 3207 21600 2"/>
                <a:gd name="G5" fmla="+/ G1 0 2"/>
                <a:gd name="G6" fmla="*/ 21600 21600 3207"/>
                <a:gd name="G7" fmla="*/ G6 1 2"/>
                <a:gd name="G8" fmla="+- 21600 0 G7"/>
                <a:gd name="G9" fmla="*/ 21600 1 2"/>
                <a:gd name="G10" fmla="+- 3207 0 G9"/>
                <a:gd name="G11" fmla="?: G10 G8 0"/>
                <a:gd name="G12" fmla="?: G10 G7 21600"/>
                <a:gd name="T0" fmla="*/ 19996 w 21600"/>
                <a:gd name="T1" fmla="*/ 10800 h 21600"/>
                <a:gd name="T2" fmla="*/ 10800 w 21600"/>
                <a:gd name="T3" fmla="*/ 21600 h 21600"/>
                <a:gd name="T4" fmla="*/ 1604 w 21600"/>
                <a:gd name="T5" fmla="*/ 10800 h 21600"/>
                <a:gd name="T6" fmla="*/ 10800 w 21600"/>
                <a:gd name="T7" fmla="*/ 0 h 21600"/>
                <a:gd name="T8" fmla="*/ 3404 w 21600"/>
                <a:gd name="T9" fmla="*/ 3404 h 21600"/>
                <a:gd name="T10" fmla="*/ 18196 w 21600"/>
                <a:gd name="T11" fmla="*/ 181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07" y="21600"/>
                  </a:lnTo>
                  <a:lnTo>
                    <a:pt x="183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2" name="AutoShape 200" descr="ひし形 (枠のみ)">
              <a:extLst>
                <a:ext uri="{FF2B5EF4-FFF2-40B4-BE49-F238E27FC236}">
                  <a16:creationId xmlns:a16="http://schemas.microsoft.com/office/drawing/2014/main" id="{9A733844-4284-4EB1-AEAF-A3FD9E6E6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935"/>
              <a:ext cx="771" cy="726"/>
            </a:xfrm>
            <a:prstGeom prst="roundRect">
              <a:avLst>
                <a:gd name="adj" fmla="val 7023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33" name="Group 201">
            <a:extLst>
              <a:ext uri="{FF2B5EF4-FFF2-40B4-BE49-F238E27FC236}">
                <a16:creationId xmlns:a16="http://schemas.microsoft.com/office/drawing/2014/main" id="{B4153A18-B250-49CE-B067-6B4CCB1B3B4A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868863"/>
            <a:ext cx="1300163" cy="1368425"/>
            <a:chOff x="1442" y="799"/>
            <a:chExt cx="862" cy="907"/>
          </a:xfrm>
        </p:grpSpPr>
        <p:sp>
          <p:nvSpPr>
            <p:cNvPr id="69834" name="Rectangle 202">
              <a:extLst>
                <a:ext uri="{FF2B5EF4-FFF2-40B4-BE49-F238E27FC236}">
                  <a16:creationId xmlns:a16="http://schemas.microsoft.com/office/drawing/2014/main" id="{B06A4584-4A9C-4C52-99D7-4318FC71E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890"/>
              <a:ext cx="862" cy="81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5" name="AutoShape 203">
              <a:extLst>
                <a:ext uri="{FF2B5EF4-FFF2-40B4-BE49-F238E27FC236}">
                  <a16:creationId xmlns:a16="http://schemas.microsoft.com/office/drawing/2014/main" id="{057F84B3-39E3-4D35-B90A-49308FB66B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42" y="799"/>
              <a:ext cx="862" cy="91"/>
            </a:xfrm>
            <a:custGeom>
              <a:avLst/>
              <a:gdLst>
                <a:gd name="G0" fmla="+- 3207 0 0"/>
                <a:gd name="G1" fmla="+- 21600 0 3207"/>
                <a:gd name="G2" fmla="*/ 3207 1 2"/>
                <a:gd name="G3" fmla="+- 21600 0 G2"/>
                <a:gd name="G4" fmla="+/ 3207 21600 2"/>
                <a:gd name="G5" fmla="+/ G1 0 2"/>
                <a:gd name="G6" fmla="*/ 21600 21600 3207"/>
                <a:gd name="G7" fmla="*/ G6 1 2"/>
                <a:gd name="G8" fmla="+- 21600 0 G7"/>
                <a:gd name="G9" fmla="*/ 21600 1 2"/>
                <a:gd name="G10" fmla="+- 3207 0 G9"/>
                <a:gd name="G11" fmla="?: G10 G8 0"/>
                <a:gd name="G12" fmla="?: G10 G7 21600"/>
                <a:gd name="T0" fmla="*/ 19996 w 21600"/>
                <a:gd name="T1" fmla="*/ 10800 h 21600"/>
                <a:gd name="T2" fmla="*/ 10800 w 21600"/>
                <a:gd name="T3" fmla="*/ 21600 h 21600"/>
                <a:gd name="T4" fmla="*/ 1604 w 21600"/>
                <a:gd name="T5" fmla="*/ 10800 h 21600"/>
                <a:gd name="T6" fmla="*/ 10800 w 21600"/>
                <a:gd name="T7" fmla="*/ 0 h 21600"/>
                <a:gd name="T8" fmla="*/ 3404 w 21600"/>
                <a:gd name="T9" fmla="*/ 3404 h 21600"/>
                <a:gd name="T10" fmla="*/ 18196 w 21600"/>
                <a:gd name="T11" fmla="*/ 181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07" y="21600"/>
                  </a:lnTo>
                  <a:lnTo>
                    <a:pt x="183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6" name="AutoShape 204" descr="横線 (太)">
              <a:extLst>
                <a:ext uri="{FF2B5EF4-FFF2-40B4-BE49-F238E27FC236}">
                  <a16:creationId xmlns:a16="http://schemas.microsoft.com/office/drawing/2014/main" id="{8C736635-F8D0-435D-A155-6D6ED2BD2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935"/>
              <a:ext cx="771" cy="726"/>
            </a:xfrm>
            <a:prstGeom prst="roundRect">
              <a:avLst>
                <a:gd name="adj" fmla="val 7023"/>
              </a:avLst>
            </a:prstGeom>
            <a:pattFill prst="dkHorz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41" name="Group 209">
            <a:extLst>
              <a:ext uri="{FF2B5EF4-FFF2-40B4-BE49-F238E27FC236}">
                <a16:creationId xmlns:a16="http://schemas.microsoft.com/office/drawing/2014/main" id="{8569E68F-F467-4155-835A-6476BF02CBF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412875"/>
            <a:ext cx="1584325" cy="839788"/>
            <a:chOff x="115" y="1168"/>
            <a:chExt cx="1928" cy="1021"/>
          </a:xfrm>
        </p:grpSpPr>
        <p:sp>
          <p:nvSpPr>
            <p:cNvPr id="69842" name="Freeform 210">
              <a:extLst>
                <a:ext uri="{FF2B5EF4-FFF2-40B4-BE49-F238E27FC236}">
                  <a16:creationId xmlns:a16="http://schemas.microsoft.com/office/drawing/2014/main" id="{EB3929C2-1293-4FE7-A454-BCC0C29DE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" y="1168"/>
              <a:ext cx="964" cy="1021"/>
            </a:xfrm>
            <a:custGeom>
              <a:avLst/>
              <a:gdLst>
                <a:gd name="T0" fmla="*/ 29 w 964"/>
                <a:gd name="T1" fmla="*/ 0 h 1021"/>
                <a:gd name="T2" fmla="*/ 0 w 964"/>
                <a:gd name="T3" fmla="*/ 29 h 1021"/>
                <a:gd name="T4" fmla="*/ 0 w 964"/>
                <a:gd name="T5" fmla="*/ 993 h 1021"/>
                <a:gd name="T6" fmla="*/ 29 w 964"/>
                <a:gd name="T7" fmla="*/ 1021 h 1021"/>
                <a:gd name="T8" fmla="*/ 936 w 964"/>
                <a:gd name="T9" fmla="*/ 1021 h 1021"/>
                <a:gd name="T10" fmla="*/ 964 w 964"/>
                <a:gd name="T11" fmla="*/ 993 h 1021"/>
                <a:gd name="T12" fmla="*/ 964 w 964"/>
                <a:gd name="T13" fmla="*/ 29 h 1021"/>
                <a:gd name="T14" fmla="*/ 936 w 964"/>
                <a:gd name="T15" fmla="*/ 0 h 1021"/>
                <a:gd name="T16" fmla="*/ 29 w 964"/>
                <a:gd name="T1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021">
                  <a:moveTo>
                    <a:pt x="29" y="0"/>
                  </a:moveTo>
                  <a:lnTo>
                    <a:pt x="0" y="29"/>
                  </a:lnTo>
                  <a:lnTo>
                    <a:pt x="0" y="993"/>
                  </a:lnTo>
                  <a:lnTo>
                    <a:pt x="29" y="1021"/>
                  </a:lnTo>
                  <a:lnTo>
                    <a:pt x="936" y="1021"/>
                  </a:lnTo>
                  <a:lnTo>
                    <a:pt x="964" y="993"/>
                  </a:lnTo>
                  <a:lnTo>
                    <a:pt x="964" y="29"/>
                  </a:lnTo>
                  <a:lnTo>
                    <a:pt x="936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43" name="Freeform 211">
              <a:extLst>
                <a:ext uri="{FF2B5EF4-FFF2-40B4-BE49-F238E27FC236}">
                  <a16:creationId xmlns:a16="http://schemas.microsoft.com/office/drawing/2014/main" id="{EACC8B86-7F37-417B-8AE3-0AA5DCB49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1225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44" name="Freeform 212">
              <a:extLst>
                <a:ext uri="{FF2B5EF4-FFF2-40B4-BE49-F238E27FC236}">
                  <a16:creationId xmlns:a16="http://schemas.microsoft.com/office/drawing/2014/main" id="{B99AF42C-E2C9-4F36-90B5-DC9F0E3E2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" y="1225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45" name="AutoShape 213" descr="ひし形 (枠のみ)">
              <a:extLst>
                <a:ext uri="{FF2B5EF4-FFF2-40B4-BE49-F238E27FC236}">
                  <a16:creationId xmlns:a16="http://schemas.microsoft.com/office/drawing/2014/main" id="{5D18CEE0-FCA5-4342-85EE-6DFE7C1F2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53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6" name="AutoShape 214" descr="ひし形 (枠のみ)">
              <a:extLst>
                <a:ext uri="{FF2B5EF4-FFF2-40B4-BE49-F238E27FC236}">
                  <a16:creationId xmlns:a16="http://schemas.microsoft.com/office/drawing/2014/main" id="{EF697930-A86D-444E-B369-5E7058C4A5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253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7" name="Oval 215">
              <a:extLst>
                <a:ext uri="{FF2B5EF4-FFF2-40B4-BE49-F238E27FC236}">
                  <a16:creationId xmlns:a16="http://schemas.microsoft.com/office/drawing/2014/main" id="{9348AE9E-B96F-498C-9949-98CB5BF98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" y="1409"/>
              <a:ext cx="539" cy="53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8" name="AutoShape 216">
              <a:extLst>
                <a:ext uri="{FF2B5EF4-FFF2-40B4-BE49-F238E27FC236}">
                  <a16:creationId xmlns:a16="http://schemas.microsoft.com/office/drawing/2014/main" id="{6A04342A-0BF0-46D6-92DF-E522DF71E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" y="1381"/>
              <a:ext cx="595" cy="595"/>
            </a:xfrm>
            <a:custGeom>
              <a:avLst/>
              <a:gdLst>
                <a:gd name="G0" fmla="+- 1634 0 0"/>
                <a:gd name="G1" fmla="+- 21600 0 1634"/>
                <a:gd name="G2" fmla="+- 21600 0 163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34" y="10800"/>
                  </a:moveTo>
                  <a:cubicBezTo>
                    <a:pt x="1634" y="15862"/>
                    <a:pt x="5738" y="19966"/>
                    <a:pt x="10800" y="19966"/>
                  </a:cubicBezTo>
                  <a:cubicBezTo>
                    <a:pt x="15862" y="19966"/>
                    <a:pt x="19966" y="15862"/>
                    <a:pt x="19966" y="10800"/>
                  </a:cubicBezTo>
                  <a:cubicBezTo>
                    <a:pt x="19966" y="5738"/>
                    <a:pt x="15862" y="1634"/>
                    <a:pt x="10800" y="1634"/>
                  </a:cubicBezTo>
                  <a:cubicBezTo>
                    <a:pt x="5738" y="1634"/>
                    <a:pt x="1634" y="5738"/>
                    <a:pt x="163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9" name="Oval 217">
              <a:extLst>
                <a:ext uri="{FF2B5EF4-FFF2-40B4-BE49-F238E27FC236}">
                  <a16:creationId xmlns:a16="http://schemas.microsoft.com/office/drawing/2014/main" id="{3A92F06F-FC99-4249-88D3-BD915D802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" y="1594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50" name="Group 218">
            <a:extLst>
              <a:ext uri="{FF2B5EF4-FFF2-40B4-BE49-F238E27FC236}">
                <a16:creationId xmlns:a16="http://schemas.microsoft.com/office/drawing/2014/main" id="{A75C4839-C07A-4999-847C-7AD38DED3D8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412875"/>
            <a:ext cx="1584325" cy="838200"/>
            <a:chOff x="115" y="119"/>
            <a:chExt cx="1928" cy="1021"/>
          </a:xfrm>
        </p:grpSpPr>
        <p:sp>
          <p:nvSpPr>
            <p:cNvPr id="69851" name="Freeform 219" descr="木目">
              <a:extLst>
                <a:ext uri="{FF2B5EF4-FFF2-40B4-BE49-F238E27FC236}">
                  <a16:creationId xmlns:a16="http://schemas.microsoft.com/office/drawing/2014/main" id="{5F8AAAE9-BF0B-4C58-A59E-0955954EA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" y="119"/>
              <a:ext cx="964" cy="1021"/>
            </a:xfrm>
            <a:custGeom>
              <a:avLst/>
              <a:gdLst>
                <a:gd name="T0" fmla="*/ 29 w 964"/>
                <a:gd name="T1" fmla="*/ 0 h 1021"/>
                <a:gd name="T2" fmla="*/ 0 w 964"/>
                <a:gd name="T3" fmla="*/ 29 h 1021"/>
                <a:gd name="T4" fmla="*/ 0 w 964"/>
                <a:gd name="T5" fmla="*/ 993 h 1021"/>
                <a:gd name="T6" fmla="*/ 29 w 964"/>
                <a:gd name="T7" fmla="*/ 1021 h 1021"/>
                <a:gd name="T8" fmla="*/ 936 w 964"/>
                <a:gd name="T9" fmla="*/ 1021 h 1021"/>
                <a:gd name="T10" fmla="*/ 964 w 964"/>
                <a:gd name="T11" fmla="*/ 993 h 1021"/>
                <a:gd name="T12" fmla="*/ 964 w 964"/>
                <a:gd name="T13" fmla="*/ 29 h 1021"/>
                <a:gd name="T14" fmla="*/ 936 w 964"/>
                <a:gd name="T15" fmla="*/ 0 h 1021"/>
                <a:gd name="T16" fmla="*/ 29 w 964"/>
                <a:gd name="T1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021">
                  <a:moveTo>
                    <a:pt x="29" y="0"/>
                  </a:moveTo>
                  <a:lnTo>
                    <a:pt x="0" y="29"/>
                  </a:lnTo>
                  <a:lnTo>
                    <a:pt x="0" y="993"/>
                  </a:lnTo>
                  <a:lnTo>
                    <a:pt x="29" y="1021"/>
                  </a:lnTo>
                  <a:lnTo>
                    <a:pt x="936" y="1021"/>
                  </a:lnTo>
                  <a:lnTo>
                    <a:pt x="964" y="993"/>
                  </a:lnTo>
                  <a:lnTo>
                    <a:pt x="964" y="29"/>
                  </a:lnTo>
                  <a:lnTo>
                    <a:pt x="936" y="0"/>
                  </a:lnTo>
                  <a:lnTo>
                    <a:pt x="29" y="0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52" name="Freeform 220" descr="木目">
              <a:extLst>
                <a:ext uri="{FF2B5EF4-FFF2-40B4-BE49-F238E27FC236}">
                  <a16:creationId xmlns:a16="http://schemas.microsoft.com/office/drawing/2014/main" id="{6620A57B-EF8D-44E7-95F5-15FA63D8A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176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53" name="Freeform 221" descr="木目">
              <a:extLst>
                <a:ext uri="{FF2B5EF4-FFF2-40B4-BE49-F238E27FC236}">
                  <a16:creationId xmlns:a16="http://schemas.microsoft.com/office/drawing/2014/main" id="{52DCA290-7AEC-4DF4-BB13-63058476F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" y="176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54" name="AutoShape 222" descr="ひし形 (枠のみ)">
              <a:extLst>
                <a:ext uri="{FF2B5EF4-FFF2-40B4-BE49-F238E27FC236}">
                  <a16:creationId xmlns:a16="http://schemas.microsoft.com/office/drawing/2014/main" id="{2BE78755-1317-408E-AA39-F7D8C2521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04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5" name="AutoShape 223" descr="ひし形 (枠のみ)">
              <a:extLst>
                <a:ext uri="{FF2B5EF4-FFF2-40B4-BE49-F238E27FC236}">
                  <a16:creationId xmlns:a16="http://schemas.microsoft.com/office/drawing/2014/main" id="{14821525-88DC-41D6-B6A0-563F2889D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04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6" name="Oval 224">
              <a:extLst>
                <a:ext uri="{FF2B5EF4-FFF2-40B4-BE49-F238E27FC236}">
                  <a16:creationId xmlns:a16="http://schemas.microsoft.com/office/drawing/2014/main" id="{F2F674CA-D56D-4BDA-860E-E618CBD44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" y="360"/>
              <a:ext cx="539" cy="53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7" name="AutoShape 225">
              <a:extLst>
                <a:ext uri="{FF2B5EF4-FFF2-40B4-BE49-F238E27FC236}">
                  <a16:creationId xmlns:a16="http://schemas.microsoft.com/office/drawing/2014/main" id="{E521AB8C-0BC3-46A5-8329-0AA91E94A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" y="332"/>
              <a:ext cx="595" cy="595"/>
            </a:xfrm>
            <a:custGeom>
              <a:avLst/>
              <a:gdLst>
                <a:gd name="G0" fmla="+- 1634 0 0"/>
                <a:gd name="G1" fmla="+- 21600 0 1634"/>
                <a:gd name="G2" fmla="+- 21600 0 163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34" y="10800"/>
                  </a:moveTo>
                  <a:cubicBezTo>
                    <a:pt x="1634" y="15862"/>
                    <a:pt x="5738" y="19966"/>
                    <a:pt x="10800" y="19966"/>
                  </a:cubicBezTo>
                  <a:cubicBezTo>
                    <a:pt x="15862" y="19966"/>
                    <a:pt x="19966" y="15862"/>
                    <a:pt x="19966" y="10800"/>
                  </a:cubicBezTo>
                  <a:cubicBezTo>
                    <a:pt x="19966" y="5738"/>
                    <a:pt x="15862" y="1634"/>
                    <a:pt x="10800" y="1634"/>
                  </a:cubicBezTo>
                  <a:cubicBezTo>
                    <a:pt x="5738" y="1634"/>
                    <a:pt x="1634" y="5738"/>
                    <a:pt x="163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8" name="Oval 226">
              <a:extLst>
                <a:ext uri="{FF2B5EF4-FFF2-40B4-BE49-F238E27FC236}">
                  <a16:creationId xmlns:a16="http://schemas.microsoft.com/office/drawing/2014/main" id="{B3C69BB2-1833-4D25-9C10-12D95465A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" y="545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859" name="Group 227">
            <a:extLst>
              <a:ext uri="{FF2B5EF4-FFF2-40B4-BE49-F238E27FC236}">
                <a16:creationId xmlns:a16="http://schemas.microsoft.com/office/drawing/2014/main" id="{7C4A042F-CFCD-4947-B5D3-8504F2FA787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412875"/>
            <a:ext cx="1584325" cy="838200"/>
            <a:chOff x="115" y="119"/>
            <a:chExt cx="1928" cy="1021"/>
          </a:xfrm>
        </p:grpSpPr>
        <p:sp>
          <p:nvSpPr>
            <p:cNvPr id="69860" name="Freeform 228">
              <a:extLst>
                <a:ext uri="{FF2B5EF4-FFF2-40B4-BE49-F238E27FC236}">
                  <a16:creationId xmlns:a16="http://schemas.microsoft.com/office/drawing/2014/main" id="{01AB42A9-5CBA-412C-93D8-2AD0ABFD6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" y="119"/>
              <a:ext cx="964" cy="1021"/>
            </a:xfrm>
            <a:custGeom>
              <a:avLst/>
              <a:gdLst>
                <a:gd name="T0" fmla="*/ 29 w 964"/>
                <a:gd name="T1" fmla="*/ 0 h 1021"/>
                <a:gd name="T2" fmla="*/ 0 w 964"/>
                <a:gd name="T3" fmla="*/ 29 h 1021"/>
                <a:gd name="T4" fmla="*/ 0 w 964"/>
                <a:gd name="T5" fmla="*/ 993 h 1021"/>
                <a:gd name="T6" fmla="*/ 29 w 964"/>
                <a:gd name="T7" fmla="*/ 1021 h 1021"/>
                <a:gd name="T8" fmla="*/ 936 w 964"/>
                <a:gd name="T9" fmla="*/ 1021 h 1021"/>
                <a:gd name="T10" fmla="*/ 964 w 964"/>
                <a:gd name="T11" fmla="*/ 993 h 1021"/>
                <a:gd name="T12" fmla="*/ 964 w 964"/>
                <a:gd name="T13" fmla="*/ 29 h 1021"/>
                <a:gd name="T14" fmla="*/ 936 w 964"/>
                <a:gd name="T15" fmla="*/ 0 h 1021"/>
                <a:gd name="T16" fmla="*/ 29 w 964"/>
                <a:gd name="T1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021">
                  <a:moveTo>
                    <a:pt x="29" y="0"/>
                  </a:moveTo>
                  <a:lnTo>
                    <a:pt x="0" y="29"/>
                  </a:lnTo>
                  <a:lnTo>
                    <a:pt x="0" y="993"/>
                  </a:lnTo>
                  <a:lnTo>
                    <a:pt x="29" y="1021"/>
                  </a:lnTo>
                  <a:lnTo>
                    <a:pt x="936" y="1021"/>
                  </a:lnTo>
                  <a:lnTo>
                    <a:pt x="964" y="993"/>
                  </a:lnTo>
                  <a:lnTo>
                    <a:pt x="964" y="29"/>
                  </a:lnTo>
                  <a:lnTo>
                    <a:pt x="936" y="0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61" name="Freeform 229" descr="木目">
              <a:extLst>
                <a:ext uri="{FF2B5EF4-FFF2-40B4-BE49-F238E27FC236}">
                  <a16:creationId xmlns:a16="http://schemas.microsoft.com/office/drawing/2014/main" id="{3805A802-6B55-46D7-8D4D-97715B8CD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176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62" name="Freeform 230" descr="木目">
              <a:extLst>
                <a:ext uri="{FF2B5EF4-FFF2-40B4-BE49-F238E27FC236}">
                  <a16:creationId xmlns:a16="http://schemas.microsoft.com/office/drawing/2014/main" id="{10D95214-F6CC-4B2C-95D8-91E6DFF56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" y="176"/>
              <a:ext cx="454" cy="964"/>
            </a:xfrm>
            <a:custGeom>
              <a:avLst/>
              <a:gdLst>
                <a:gd name="T0" fmla="*/ 0 w 454"/>
                <a:gd name="T1" fmla="*/ 936 h 964"/>
                <a:gd name="T2" fmla="*/ 29 w 454"/>
                <a:gd name="T3" fmla="*/ 964 h 964"/>
                <a:gd name="T4" fmla="*/ 426 w 454"/>
                <a:gd name="T5" fmla="*/ 964 h 964"/>
                <a:gd name="T6" fmla="*/ 454 w 454"/>
                <a:gd name="T7" fmla="*/ 936 h 964"/>
                <a:gd name="T8" fmla="*/ 454 w 454"/>
                <a:gd name="T9" fmla="*/ 29 h 964"/>
                <a:gd name="T10" fmla="*/ 426 w 454"/>
                <a:gd name="T11" fmla="*/ 0 h 964"/>
                <a:gd name="T12" fmla="*/ 29 w 454"/>
                <a:gd name="T13" fmla="*/ 0 h 964"/>
                <a:gd name="T14" fmla="*/ 0 w 454"/>
                <a:gd name="T15" fmla="*/ 29 h 964"/>
                <a:gd name="T16" fmla="*/ 0 w 454"/>
                <a:gd name="T17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64">
                  <a:moveTo>
                    <a:pt x="0" y="936"/>
                  </a:moveTo>
                  <a:lnTo>
                    <a:pt x="29" y="964"/>
                  </a:lnTo>
                  <a:lnTo>
                    <a:pt x="426" y="964"/>
                  </a:lnTo>
                  <a:lnTo>
                    <a:pt x="454" y="936"/>
                  </a:lnTo>
                  <a:lnTo>
                    <a:pt x="454" y="29"/>
                  </a:lnTo>
                  <a:lnTo>
                    <a:pt x="426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936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63" name="AutoShape 231" descr="ひし形 (枠のみ)">
              <a:extLst>
                <a:ext uri="{FF2B5EF4-FFF2-40B4-BE49-F238E27FC236}">
                  <a16:creationId xmlns:a16="http://schemas.microsoft.com/office/drawing/2014/main" id="{77452555-9C3D-4E86-B913-B8F32040E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04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4" name="AutoShape 232" descr="ひし形 (枠のみ)">
              <a:extLst>
                <a:ext uri="{FF2B5EF4-FFF2-40B4-BE49-F238E27FC236}">
                  <a16:creationId xmlns:a16="http://schemas.microsoft.com/office/drawing/2014/main" id="{F7E96889-281E-484B-B988-BDFD229D2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04"/>
              <a:ext cx="453" cy="907"/>
            </a:xfrm>
            <a:prstGeom prst="roundRect">
              <a:avLst>
                <a:gd name="adj" fmla="val 7556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5" name="Oval 233">
              <a:extLst>
                <a:ext uri="{FF2B5EF4-FFF2-40B4-BE49-F238E27FC236}">
                  <a16:creationId xmlns:a16="http://schemas.microsoft.com/office/drawing/2014/main" id="{E59E97C5-F535-4CD5-B565-DEF5103DC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" y="360"/>
              <a:ext cx="539" cy="53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6" name="AutoShape 234">
              <a:extLst>
                <a:ext uri="{FF2B5EF4-FFF2-40B4-BE49-F238E27FC236}">
                  <a16:creationId xmlns:a16="http://schemas.microsoft.com/office/drawing/2014/main" id="{8619F0DF-8A1F-429F-8863-266E57E9D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" y="332"/>
              <a:ext cx="595" cy="595"/>
            </a:xfrm>
            <a:custGeom>
              <a:avLst/>
              <a:gdLst>
                <a:gd name="G0" fmla="+- 1634 0 0"/>
                <a:gd name="G1" fmla="+- 21600 0 1634"/>
                <a:gd name="G2" fmla="+- 21600 0 163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34" y="10800"/>
                  </a:moveTo>
                  <a:cubicBezTo>
                    <a:pt x="1634" y="15862"/>
                    <a:pt x="5738" y="19966"/>
                    <a:pt x="10800" y="19966"/>
                  </a:cubicBezTo>
                  <a:cubicBezTo>
                    <a:pt x="15862" y="19966"/>
                    <a:pt x="19966" y="15862"/>
                    <a:pt x="19966" y="10800"/>
                  </a:cubicBezTo>
                  <a:cubicBezTo>
                    <a:pt x="19966" y="5738"/>
                    <a:pt x="15862" y="1634"/>
                    <a:pt x="10800" y="1634"/>
                  </a:cubicBezTo>
                  <a:cubicBezTo>
                    <a:pt x="5738" y="1634"/>
                    <a:pt x="1634" y="5738"/>
                    <a:pt x="163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7" name="Oval 235">
              <a:extLst>
                <a:ext uri="{FF2B5EF4-FFF2-40B4-BE49-F238E27FC236}">
                  <a16:creationId xmlns:a16="http://schemas.microsoft.com/office/drawing/2014/main" id="{9F6AD00D-65C4-4E7F-900A-FAB3065D5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" y="545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948" name="Group 316">
            <a:extLst>
              <a:ext uri="{FF2B5EF4-FFF2-40B4-BE49-F238E27FC236}">
                <a16:creationId xmlns:a16="http://schemas.microsoft.com/office/drawing/2014/main" id="{1664C058-15C1-40CC-BAC9-6B7BD1BF747F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2781300"/>
            <a:ext cx="536575" cy="1590675"/>
            <a:chOff x="1438" y="1752"/>
            <a:chExt cx="338" cy="1002"/>
          </a:xfrm>
        </p:grpSpPr>
        <p:grpSp>
          <p:nvGrpSpPr>
            <p:cNvPr id="69889" name="Group 257">
              <a:extLst>
                <a:ext uri="{FF2B5EF4-FFF2-40B4-BE49-F238E27FC236}">
                  <a16:creationId xmlns:a16="http://schemas.microsoft.com/office/drawing/2014/main" id="{49342406-40C3-4B8D-8EE1-604C5B538B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8" y="2715"/>
              <a:ext cx="338" cy="39"/>
              <a:chOff x="2610" y="487"/>
              <a:chExt cx="1247" cy="142"/>
            </a:xfrm>
          </p:grpSpPr>
          <p:sp>
            <p:nvSpPr>
              <p:cNvPr id="69890" name="AutoShape 258">
                <a:extLst>
                  <a:ext uri="{FF2B5EF4-FFF2-40B4-BE49-F238E27FC236}">
                    <a16:creationId xmlns:a16="http://schemas.microsoft.com/office/drawing/2014/main" id="{A7C28BC7-2D60-4D95-AE98-50BF30BE6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91" name="Oval 259">
                <a:extLst>
                  <a:ext uri="{FF2B5EF4-FFF2-40B4-BE49-F238E27FC236}">
                    <a16:creationId xmlns:a16="http://schemas.microsoft.com/office/drawing/2014/main" id="{27DC3E01-4C41-4A1F-B566-927F064D3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92" name="AutoShape 260">
                <a:extLst>
                  <a:ext uri="{FF2B5EF4-FFF2-40B4-BE49-F238E27FC236}">
                    <a16:creationId xmlns:a16="http://schemas.microsoft.com/office/drawing/2014/main" id="{DA5E8AD4-157C-4D4B-8181-478900199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93" name="AutoShape 261">
                <a:extLst>
                  <a:ext uri="{FF2B5EF4-FFF2-40B4-BE49-F238E27FC236}">
                    <a16:creationId xmlns:a16="http://schemas.microsoft.com/office/drawing/2014/main" id="{619A9EF2-97CA-46C5-8511-CA8FA15EA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894" name="AutoShape 262">
              <a:extLst>
                <a:ext uri="{FF2B5EF4-FFF2-40B4-BE49-F238E27FC236}">
                  <a16:creationId xmlns:a16="http://schemas.microsoft.com/office/drawing/2014/main" id="{1355FA01-36CF-4583-9854-D49A47230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1752"/>
              <a:ext cx="260" cy="96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5" name="AutoShape 263">
              <a:extLst>
                <a:ext uri="{FF2B5EF4-FFF2-40B4-BE49-F238E27FC236}">
                  <a16:creationId xmlns:a16="http://schemas.microsoft.com/office/drawing/2014/main" id="{FD13D80E-16C5-4C09-A827-CC168C8B1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" y="1752"/>
              <a:ext cx="208" cy="96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9896" name="Group 264">
              <a:extLst>
                <a:ext uri="{FF2B5EF4-FFF2-40B4-BE49-F238E27FC236}">
                  <a16:creationId xmlns:a16="http://schemas.microsoft.com/office/drawing/2014/main" id="{15C6C71B-E5CF-421C-8DBD-977591A9C0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6" y="1830"/>
              <a:ext cx="182" cy="182"/>
              <a:chOff x="3716" y="1749"/>
              <a:chExt cx="595" cy="595"/>
            </a:xfrm>
          </p:grpSpPr>
          <p:sp>
            <p:nvSpPr>
              <p:cNvPr id="69897" name="Oval 265">
                <a:extLst>
                  <a:ext uri="{FF2B5EF4-FFF2-40B4-BE49-F238E27FC236}">
                    <a16:creationId xmlns:a16="http://schemas.microsoft.com/office/drawing/2014/main" id="{F4CFAF83-5AD7-4765-9B4A-DB4425F73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100000">
                    <a:srgbClr val="CC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98" name="AutoShape 266">
                <a:extLst>
                  <a:ext uri="{FF2B5EF4-FFF2-40B4-BE49-F238E27FC236}">
                    <a16:creationId xmlns:a16="http://schemas.microsoft.com/office/drawing/2014/main" id="{7D27520B-0B6D-4ADE-A58C-A859A7D6C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99" name="Oval 267">
                <a:extLst>
                  <a:ext uri="{FF2B5EF4-FFF2-40B4-BE49-F238E27FC236}">
                    <a16:creationId xmlns:a16="http://schemas.microsoft.com/office/drawing/2014/main" id="{A9E31198-EE98-4A0B-80F1-47EB933C7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900" name="Group 268">
              <a:extLst>
                <a:ext uri="{FF2B5EF4-FFF2-40B4-BE49-F238E27FC236}">
                  <a16:creationId xmlns:a16="http://schemas.microsoft.com/office/drawing/2014/main" id="{530108F4-FF79-4263-9064-702A364DC9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6" y="2039"/>
              <a:ext cx="182" cy="182"/>
              <a:chOff x="3716" y="1749"/>
              <a:chExt cx="595" cy="595"/>
            </a:xfrm>
          </p:grpSpPr>
          <p:sp>
            <p:nvSpPr>
              <p:cNvPr id="69901" name="Oval 269">
                <a:extLst>
                  <a:ext uri="{FF2B5EF4-FFF2-40B4-BE49-F238E27FC236}">
                    <a16:creationId xmlns:a16="http://schemas.microsoft.com/office/drawing/2014/main" id="{00B1B9D8-79FF-4E7D-9BEC-8775E0591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100000">
                    <a:srgbClr val="CC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02" name="AutoShape 270">
                <a:extLst>
                  <a:ext uri="{FF2B5EF4-FFF2-40B4-BE49-F238E27FC236}">
                    <a16:creationId xmlns:a16="http://schemas.microsoft.com/office/drawing/2014/main" id="{631528D3-AFDE-4777-B77F-7B1EA6850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03" name="Oval 271">
                <a:extLst>
                  <a:ext uri="{FF2B5EF4-FFF2-40B4-BE49-F238E27FC236}">
                    <a16:creationId xmlns:a16="http://schemas.microsoft.com/office/drawing/2014/main" id="{63C45EB1-FC6F-401E-849E-C914B2E7E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904" name="Group 272">
              <a:extLst>
                <a:ext uri="{FF2B5EF4-FFF2-40B4-BE49-F238E27FC236}">
                  <a16:creationId xmlns:a16="http://schemas.microsoft.com/office/drawing/2014/main" id="{B509843E-635D-4A62-A82B-776C41378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6" y="2247"/>
              <a:ext cx="182" cy="182"/>
              <a:chOff x="3716" y="1749"/>
              <a:chExt cx="595" cy="595"/>
            </a:xfrm>
          </p:grpSpPr>
          <p:sp>
            <p:nvSpPr>
              <p:cNvPr id="69905" name="Oval 273">
                <a:extLst>
                  <a:ext uri="{FF2B5EF4-FFF2-40B4-BE49-F238E27FC236}">
                    <a16:creationId xmlns:a16="http://schemas.microsoft.com/office/drawing/2014/main" id="{406D1692-7ABA-4CE6-8E3F-C31458615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100000">
                    <a:srgbClr val="CC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06" name="AutoShape 274">
                <a:extLst>
                  <a:ext uri="{FF2B5EF4-FFF2-40B4-BE49-F238E27FC236}">
                    <a16:creationId xmlns:a16="http://schemas.microsoft.com/office/drawing/2014/main" id="{2A787421-9E6E-4354-8702-F49BC2AD9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07" name="Oval 275">
                <a:extLst>
                  <a:ext uri="{FF2B5EF4-FFF2-40B4-BE49-F238E27FC236}">
                    <a16:creationId xmlns:a16="http://schemas.microsoft.com/office/drawing/2014/main" id="{3D46A786-9AD4-4649-8019-B4B871E86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949" name="Group 317">
            <a:extLst>
              <a:ext uri="{FF2B5EF4-FFF2-40B4-BE49-F238E27FC236}">
                <a16:creationId xmlns:a16="http://schemas.microsoft.com/office/drawing/2014/main" id="{8C2A5F8F-BF28-41E5-964A-103D7A89C293}"/>
              </a:ext>
            </a:extLst>
          </p:cNvPr>
          <p:cNvGrpSpPr>
            <a:grpSpLocks/>
          </p:cNvGrpSpPr>
          <p:nvPr/>
        </p:nvGrpSpPr>
        <p:grpSpPr bwMode="auto">
          <a:xfrm>
            <a:off x="3336925" y="2781300"/>
            <a:ext cx="536575" cy="1590675"/>
            <a:chOff x="1438" y="1752"/>
            <a:chExt cx="338" cy="1002"/>
          </a:xfrm>
        </p:grpSpPr>
        <p:grpSp>
          <p:nvGrpSpPr>
            <p:cNvPr id="69950" name="Group 318">
              <a:extLst>
                <a:ext uri="{FF2B5EF4-FFF2-40B4-BE49-F238E27FC236}">
                  <a16:creationId xmlns:a16="http://schemas.microsoft.com/office/drawing/2014/main" id="{657B19BD-5AAD-4EE0-8164-16807159A6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8" y="2715"/>
              <a:ext cx="338" cy="39"/>
              <a:chOff x="2610" y="487"/>
              <a:chExt cx="1247" cy="142"/>
            </a:xfrm>
          </p:grpSpPr>
          <p:sp>
            <p:nvSpPr>
              <p:cNvPr id="69951" name="AutoShape 319">
                <a:extLst>
                  <a:ext uri="{FF2B5EF4-FFF2-40B4-BE49-F238E27FC236}">
                    <a16:creationId xmlns:a16="http://schemas.microsoft.com/office/drawing/2014/main" id="{A2D698C8-B088-412B-B354-7AB82B459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52" name="Oval 320">
                <a:extLst>
                  <a:ext uri="{FF2B5EF4-FFF2-40B4-BE49-F238E27FC236}">
                    <a16:creationId xmlns:a16="http://schemas.microsoft.com/office/drawing/2014/main" id="{69B84822-68D0-4A7F-A27D-A833DDD91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53" name="AutoShape 321">
                <a:extLst>
                  <a:ext uri="{FF2B5EF4-FFF2-40B4-BE49-F238E27FC236}">
                    <a16:creationId xmlns:a16="http://schemas.microsoft.com/office/drawing/2014/main" id="{CD867A1A-2B1D-438A-A2D1-8A4D87B57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54" name="AutoShape 322">
                <a:extLst>
                  <a:ext uri="{FF2B5EF4-FFF2-40B4-BE49-F238E27FC236}">
                    <a16:creationId xmlns:a16="http://schemas.microsoft.com/office/drawing/2014/main" id="{29B530EA-6373-448E-AE76-8CC89E746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955" name="AutoShape 323">
              <a:extLst>
                <a:ext uri="{FF2B5EF4-FFF2-40B4-BE49-F238E27FC236}">
                  <a16:creationId xmlns:a16="http://schemas.microsoft.com/office/drawing/2014/main" id="{9904B572-76D9-408C-82D3-D1F94F8BA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1752"/>
              <a:ext cx="260" cy="96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6" name="AutoShape 324">
              <a:extLst>
                <a:ext uri="{FF2B5EF4-FFF2-40B4-BE49-F238E27FC236}">
                  <a16:creationId xmlns:a16="http://schemas.microsoft.com/office/drawing/2014/main" id="{1FD0845D-0EEC-4FFE-975E-2FF7E660C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" y="1752"/>
              <a:ext cx="208" cy="96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9957" name="Group 325">
              <a:extLst>
                <a:ext uri="{FF2B5EF4-FFF2-40B4-BE49-F238E27FC236}">
                  <a16:creationId xmlns:a16="http://schemas.microsoft.com/office/drawing/2014/main" id="{594BE482-713F-4B3A-883E-833FAE2C14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6" y="1830"/>
              <a:ext cx="182" cy="182"/>
              <a:chOff x="3716" y="1749"/>
              <a:chExt cx="595" cy="595"/>
            </a:xfrm>
          </p:grpSpPr>
          <p:sp>
            <p:nvSpPr>
              <p:cNvPr id="69958" name="Oval 326">
                <a:extLst>
                  <a:ext uri="{FF2B5EF4-FFF2-40B4-BE49-F238E27FC236}">
                    <a16:creationId xmlns:a16="http://schemas.microsoft.com/office/drawing/2014/main" id="{50364485-7474-4F5E-874D-0BE60587F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100000">
                    <a:srgbClr val="CC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59" name="AutoShape 327">
                <a:extLst>
                  <a:ext uri="{FF2B5EF4-FFF2-40B4-BE49-F238E27FC236}">
                    <a16:creationId xmlns:a16="http://schemas.microsoft.com/office/drawing/2014/main" id="{9334FF36-5FB1-49D7-BA8F-D452D25BE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60" name="Oval 328">
                <a:extLst>
                  <a:ext uri="{FF2B5EF4-FFF2-40B4-BE49-F238E27FC236}">
                    <a16:creationId xmlns:a16="http://schemas.microsoft.com/office/drawing/2014/main" id="{6A99C117-F000-4BEC-BE9B-A10D60F30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961" name="Group 329">
              <a:extLst>
                <a:ext uri="{FF2B5EF4-FFF2-40B4-BE49-F238E27FC236}">
                  <a16:creationId xmlns:a16="http://schemas.microsoft.com/office/drawing/2014/main" id="{E274BFE9-5723-4FE8-AC51-96F58A17C3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6" y="2039"/>
              <a:ext cx="182" cy="182"/>
              <a:chOff x="3716" y="1749"/>
              <a:chExt cx="595" cy="595"/>
            </a:xfrm>
          </p:grpSpPr>
          <p:sp>
            <p:nvSpPr>
              <p:cNvPr id="69962" name="Oval 330">
                <a:extLst>
                  <a:ext uri="{FF2B5EF4-FFF2-40B4-BE49-F238E27FC236}">
                    <a16:creationId xmlns:a16="http://schemas.microsoft.com/office/drawing/2014/main" id="{19589BD5-41DF-45EE-99E5-E7DF15C9E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100000">
                    <a:srgbClr val="CC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63" name="AutoShape 331">
                <a:extLst>
                  <a:ext uri="{FF2B5EF4-FFF2-40B4-BE49-F238E27FC236}">
                    <a16:creationId xmlns:a16="http://schemas.microsoft.com/office/drawing/2014/main" id="{33ECB114-58C6-4E13-A4DE-0A713426C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64" name="Oval 332">
                <a:extLst>
                  <a:ext uri="{FF2B5EF4-FFF2-40B4-BE49-F238E27FC236}">
                    <a16:creationId xmlns:a16="http://schemas.microsoft.com/office/drawing/2014/main" id="{A6472E66-6144-4019-A170-4D6F6BF1A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965" name="Group 333">
              <a:extLst>
                <a:ext uri="{FF2B5EF4-FFF2-40B4-BE49-F238E27FC236}">
                  <a16:creationId xmlns:a16="http://schemas.microsoft.com/office/drawing/2014/main" id="{E4D6981A-B1D4-4D1F-A063-9350D87AC2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6" y="2247"/>
              <a:ext cx="182" cy="182"/>
              <a:chOff x="3716" y="1749"/>
              <a:chExt cx="595" cy="595"/>
            </a:xfrm>
          </p:grpSpPr>
          <p:sp>
            <p:nvSpPr>
              <p:cNvPr id="69966" name="Oval 334">
                <a:extLst>
                  <a:ext uri="{FF2B5EF4-FFF2-40B4-BE49-F238E27FC236}">
                    <a16:creationId xmlns:a16="http://schemas.microsoft.com/office/drawing/2014/main" id="{0D0DFE60-DFF5-4B18-AA2E-C7F57DE50F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100000">
                    <a:srgbClr val="CC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67" name="AutoShape 335">
                <a:extLst>
                  <a:ext uri="{FF2B5EF4-FFF2-40B4-BE49-F238E27FC236}">
                    <a16:creationId xmlns:a16="http://schemas.microsoft.com/office/drawing/2014/main" id="{567462DF-E94C-4ECB-BAD3-84C003BF4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68" name="Oval 336">
                <a:extLst>
                  <a:ext uri="{FF2B5EF4-FFF2-40B4-BE49-F238E27FC236}">
                    <a16:creationId xmlns:a16="http://schemas.microsoft.com/office/drawing/2014/main" id="{08FA621B-7A6F-4B82-8BB2-218FD5516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AE3B7"/>
                  </a:gs>
                  <a:gs pos="17999">
                    <a:srgbClr val="A28949"/>
                  </a:gs>
                  <a:gs pos="31000">
                    <a:srgbClr val="835E17"/>
                  </a:gs>
                  <a:gs pos="33000">
                    <a:srgbClr val="BD922A"/>
                  </a:gs>
                  <a:gs pos="37000">
                    <a:srgbClr val="FBE4AE"/>
                  </a:gs>
                  <a:gs pos="78999">
                    <a:srgbClr val="BD922A"/>
                  </a:gs>
                  <a:gs pos="87000">
                    <a:srgbClr val="BD922A"/>
                  </a:gs>
                  <a:gs pos="100000">
                    <a:srgbClr val="FBE4AE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969" name="Group 337">
            <a:extLst>
              <a:ext uri="{FF2B5EF4-FFF2-40B4-BE49-F238E27FC236}">
                <a16:creationId xmlns:a16="http://schemas.microsoft.com/office/drawing/2014/main" id="{2BB5686C-6696-429E-B053-59D9D471E3C6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4868863"/>
            <a:ext cx="1300163" cy="1368425"/>
            <a:chOff x="1442" y="799"/>
            <a:chExt cx="862" cy="907"/>
          </a:xfrm>
        </p:grpSpPr>
        <p:sp>
          <p:nvSpPr>
            <p:cNvPr id="69970" name="Rectangle 338">
              <a:extLst>
                <a:ext uri="{FF2B5EF4-FFF2-40B4-BE49-F238E27FC236}">
                  <a16:creationId xmlns:a16="http://schemas.microsoft.com/office/drawing/2014/main" id="{7A5EAECF-F1E4-448D-8ADF-0A5724339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890"/>
              <a:ext cx="862" cy="816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1" name="AutoShape 339">
              <a:extLst>
                <a:ext uri="{FF2B5EF4-FFF2-40B4-BE49-F238E27FC236}">
                  <a16:creationId xmlns:a16="http://schemas.microsoft.com/office/drawing/2014/main" id="{38943722-1ABE-412D-A1BB-2EC02637598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42" y="799"/>
              <a:ext cx="862" cy="91"/>
            </a:xfrm>
            <a:custGeom>
              <a:avLst/>
              <a:gdLst>
                <a:gd name="G0" fmla="+- 3207 0 0"/>
                <a:gd name="G1" fmla="+- 21600 0 3207"/>
                <a:gd name="G2" fmla="*/ 3207 1 2"/>
                <a:gd name="G3" fmla="+- 21600 0 G2"/>
                <a:gd name="G4" fmla="+/ 3207 21600 2"/>
                <a:gd name="G5" fmla="+/ G1 0 2"/>
                <a:gd name="G6" fmla="*/ 21600 21600 3207"/>
                <a:gd name="G7" fmla="*/ G6 1 2"/>
                <a:gd name="G8" fmla="+- 21600 0 G7"/>
                <a:gd name="G9" fmla="*/ 21600 1 2"/>
                <a:gd name="G10" fmla="+- 3207 0 G9"/>
                <a:gd name="G11" fmla="?: G10 G8 0"/>
                <a:gd name="G12" fmla="?: G10 G7 21600"/>
                <a:gd name="T0" fmla="*/ 19996 w 21600"/>
                <a:gd name="T1" fmla="*/ 10800 h 21600"/>
                <a:gd name="T2" fmla="*/ 10800 w 21600"/>
                <a:gd name="T3" fmla="*/ 21600 h 21600"/>
                <a:gd name="T4" fmla="*/ 1604 w 21600"/>
                <a:gd name="T5" fmla="*/ 10800 h 21600"/>
                <a:gd name="T6" fmla="*/ 10800 w 21600"/>
                <a:gd name="T7" fmla="*/ 0 h 21600"/>
                <a:gd name="T8" fmla="*/ 3404 w 21600"/>
                <a:gd name="T9" fmla="*/ 3404 h 21600"/>
                <a:gd name="T10" fmla="*/ 18196 w 21600"/>
                <a:gd name="T11" fmla="*/ 181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07" y="21600"/>
                  </a:lnTo>
                  <a:lnTo>
                    <a:pt x="183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100000">
                  <a:srgbClr val="66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2" name="AutoShape 340" descr="ひし形 (枠のみ)">
              <a:extLst>
                <a:ext uri="{FF2B5EF4-FFF2-40B4-BE49-F238E27FC236}">
                  <a16:creationId xmlns:a16="http://schemas.microsoft.com/office/drawing/2014/main" id="{777DA006-6D26-4809-A99F-3291F24F4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935"/>
              <a:ext cx="771" cy="726"/>
            </a:xfrm>
            <a:prstGeom prst="roundRect">
              <a:avLst>
                <a:gd name="adj" fmla="val 7023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981" name="Group 349">
            <a:extLst>
              <a:ext uri="{FF2B5EF4-FFF2-40B4-BE49-F238E27FC236}">
                <a16:creationId xmlns:a16="http://schemas.microsoft.com/office/drawing/2014/main" id="{A6F3AF32-16E8-48E8-A6F2-EE96ECEDAA29}"/>
              </a:ext>
            </a:extLst>
          </p:cNvPr>
          <p:cNvGrpSpPr>
            <a:grpSpLocks/>
          </p:cNvGrpSpPr>
          <p:nvPr/>
        </p:nvGrpSpPr>
        <p:grpSpPr bwMode="auto">
          <a:xfrm>
            <a:off x="8953500" y="2762250"/>
            <a:ext cx="536575" cy="1590675"/>
            <a:chOff x="4679" y="204"/>
            <a:chExt cx="737" cy="2182"/>
          </a:xfrm>
        </p:grpSpPr>
        <p:grpSp>
          <p:nvGrpSpPr>
            <p:cNvPr id="69982" name="Group 350">
              <a:extLst>
                <a:ext uri="{FF2B5EF4-FFF2-40B4-BE49-F238E27FC236}">
                  <a16:creationId xmlns:a16="http://schemas.microsoft.com/office/drawing/2014/main" id="{938D3C02-5A9F-4D6C-8F55-45190561DA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9" y="2302"/>
              <a:ext cx="737" cy="84"/>
              <a:chOff x="2610" y="487"/>
              <a:chExt cx="1247" cy="142"/>
            </a:xfrm>
          </p:grpSpPr>
          <p:sp>
            <p:nvSpPr>
              <p:cNvPr id="69983" name="AutoShape 351">
                <a:extLst>
                  <a:ext uri="{FF2B5EF4-FFF2-40B4-BE49-F238E27FC236}">
                    <a16:creationId xmlns:a16="http://schemas.microsoft.com/office/drawing/2014/main" id="{F26A1566-CA97-40A5-8FBD-7ED682F60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84" name="Oval 352">
                <a:extLst>
                  <a:ext uri="{FF2B5EF4-FFF2-40B4-BE49-F238E27FC236}">
                    <a16:creationId xmlns:a16="http://schemas.microsoft.com/office/drawing/2014/main" id="{B10AD5AD-A926-4DD3-A6C3-B1DC182FA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85" name="AutoShape 353">
                <a:extLst>
                  <a:ext uri="{FF2B5EF4-FFF2-40B4-BE49-F238E27FC236}">
                    <a16:creationId xmlns:a16="http://schemas.microsoft.com/office/drawing/2014/main" id="{233B4933-88DF-411E-B55A-CD6E00238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86" name="AutoShape 354">
                <a:extLst>
                  <a:ext uri="{FF2B5EF4-FFF2-40B4-BE49-F238E27FC236}">
                    <a16:creationId xmlns:a16="http://schemas.microsoft.com/office/drawing/2014/main" id="{CA0A5D36-B465-4EA6-B8DB-03B509EC7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987" name="AutoShape 355">
              <a:extLst>
                <a:ext uri="{FF2B5EF4-FFF2-40B4-BE49-F238E27FC236}">
                  <a16:creationId xmlns:a16="http://schemas.microsoft.com/office/drawing/2014/main" id="{33450A42-6B2A-4E41-8526-C1D53D8BC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" y="204"/>
              <a:ext cx="567" cy="209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8" name="AutoShape 356" descr="ひし形 (枠のみ)">
              <a:extLst>
                <a:ext uri="{FF2B5EF4-FFF2-40B4-BE49-F238E27FC236}">
                  <a16:creationId xmlns:a16="http://schemas.microsoft.com/office/drawing/2014/main" id="{123F3310-7294-4864-A276-0272F1480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" y="204"/>
              <a:ext cx="453" cy="2098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989" name="Group 357">
            <a:extLst>
              <a:ext uri="{FF2B5EF4-FFF2-40B4-BE49-F238E27FC236}">
                <a16:creationId xmlns:a16="http://schemas.microsoft.com/office/drawing/2014/main" id="{4C5AD82E-E5A6-4755-B040-7A96B401D6B2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74950"/>
            <a:ext cx="536575" cy="1590675"/>
            <a:chOff x="3857" y="204"/>
            <a:chExt cx="737" cy="2182"/>
          </a:xfrm>
        </p:grpSpPr>
        <p:grpSp>
          <p:nvGrpSpPr>
            <p:cNvPr id="69990" name="Group 358">
              <a:extLst>
                <a:ext uri="{FF2B5EF4-FFF2-40B4-BE49-F238E27FC236}">
                  <a16:creationId xmlns:a16="http://schemas.microsoft.com/office/drawing/2014/main" id="{DECB9E4F-8099-4C75-8A39-17492DE336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7" y="2302"/>
              <a:ext cx="737" cy="84"/>
              <a:chOff x="2610" y="487"/>
              <a:chExt cx="1247" cy="142"/>
            </a:xfrm>
          </p:grpSpPr>
          <p:sp>
            <p:nvSpPr>
              <p:cNvPr id="69991" name="AutoShape 359">
                <a:extLst>
                  <a:ext uri="{FF2B5EF4-FFF2-40B4-BE49-F238E27FC236}">
                    <a16:creationId xmlns:a16="http://schemas.microsoft.com/office/drawing/2014/main" id="{AF93BA66-14BB-48A3-AF57-7DDABD08B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92" name="Oval 360">
                <a:extLst>
                  <a:ext uri="{FF2B5EF4-FFF2-40B4-BE49-F238E27FC236}">
                    <a16:creationId xmlns:a16="http://schemas.microsoft.com/office/drawing/2014/main" id="{A267FF84-D5D7-4E9C-816F-0327445ACE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93" name="AutoShape 361">
                <a:extLst>
                  <a:ext uri="{FF2B5EF4-FFF2-40B4-BE49-F238E27FC236}">
                    <a16:creationId xmlns:a16="http://schemas.microsoft.com/office/drawing/2014/main" id="{514C7868-519D-4880-8857-1794CDD60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94" name="AutoShape 362">
                <a:extLst>
                  <a:ext uri="{FF2B5EF4-FFF2-40B4-BE49-F238E27FC236}">
                    <a16:creationId xmlns:a16="http://schemas.microsoft.com/office/drawing/2014/main" id="{9ADD56C0-26D4-4CB2-BCE1-8BC3414B3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995" name="AutoShape 363">
              <a:extLst>
                <a:ext uri="{FF2B5EF4-FFF2-40B4-BE49-F238E27FC236}">
                  <a16:creationId xmlns:a16="http://schemas.microsoft.com/office/drawing/2014/main" id="{531B11C3-AA03-4124-B778-BB3DB54D9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204"/>
              <a:ext cx="567" cy="209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6" name="AutoShape 364" descr="ひし形 (枠のみ)">
              <a:extLst>
                <a:ext uri="{FF2B5EF4-FFF2-40B4-BE49-F238E27FC236}">
                  <a16:creationId xmlns:a16="http://schemas.microsoft.com/office/drawing/2014/main" id="{C1D1AC83-C56C-4478-96B7-5D6B740B7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204"/>
              <a:ext cx="453" cy="2098"/>
            </a:xfrm>
            <a:prstGeom prst="roundRect">
              <a:avLst>
                <a:gd name="adj" fmla="val 16667"/>
              </a:avLst>
            </a:prstGeom>
            <a:pattFill prst="openDmnd">
              <a:fgClr>
                <a:srgbClr val="333333"/>
              </a:fgClr>
              <a:bgClr>
                <a:schemeClr val="tx1"/>
              </a:bgClr>
            </a:patt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077" name="Group 445">
            <a:extLst>
              <a:ext uri="{FF2B5EF4-FFF2-40B4-BE49-F238E27FC236}">
                <a16:creationId xmlns:a16="http://schemas.microsoft.com/office/drawing/2014/main" id="{3AA10AC1-49A2-47DE-AAA1-09346B92F04A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941888"/>
            <a:ext cx="1295400" cy="1295400"/>
            <a:chOff x="489" y="1979"/>
            <a:chExt cx="771" cy="771"/>
          </a:xfrm>
        </p:grpSpPr>
        <p:sp>
          <p:nvSpPr>
            <p:cNvPr id="70078" name="AutoShape 446">
              <a:extLst>
                <a:ext uri="{FF2B5EF4-FFF2-40B4-BE49-F238E27FC236}">
                  <a16:creationId xmlns:a16="http://schemas.microsoft.com/office/drawing/2014/main" id="{52E48C68-32C8-4122-A3BC-6241F3C41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979"/>
              <a:ext cx="771" cy="771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79" name="Oval 447">
              <a:extLst>
                <a:ext uri="{FF2B5EF4-FFF2-40B4-BE49-F238E27FC236}">
                  <a16:creationId xmlns:a16="http://schemas.microsoft.com/office/drawing/2014/main" id="{AC340B8F-90C1-41D9-AB24-1A484640C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205"/>
              <a:ext cx="498" cy="49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80" name="Oval 448">
              <a:extLst>
                <a:ext uri="{FF2B5EF4-FFF2-40B4-BE49-F238E27FC236}">
                  <a16:creationId xmlns:a16="http://schemas.microsoft.com/office/drawing/2014/main" id="{EEC41EEF-A092-49F0-A321-119ADBB84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" y="2249"/>
              <a:ext cx="410" cy="40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81" name="AutoShape 449">
              <a:extLst>
                <a:ext uri="{FF2B5EF4-FFF2-40B4-BE49-F238E27FC236}">
                  <a16:creationId xmlns:a16="http://schemas.microsoft.com/office/drawing/2014/main" id="{057677E0-835B-4501-9D0D-F63D9EC68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" y="2227"/>
              <a:ext cx="453" cy="453"/>
            </a:xfrm>
            <a:custGeom>
              <a:avLst/>
              <a:gdLst>
                <a:gd name="G0" fmla="+- 1634 0 0"/>
                <a:gd name="G1" fmla="+- 21600 0 1634"/>
                <a:gd name="G2" fmla="+- 21600 0 163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34" y="10800"/>
                  </a:moveTo>
                  <a:cubicBezTo>
                    <a:pt x="1634" y="15862"/>
                    <a:pt x="5738" y="19966"/>
                    <a:pt x="10800" y="19966"/>
                  </a:cubicBezTo>
                  <a:cubicBezTo>
                    <a:pt x="15862" y="19966"/>
                    <a:pt x="19966" y="15862"/>
                    <a:pt x="19966" y="10800"/>
                  </a:cubicBezTo>
                  <a:cubicBezTo>
                    <a:pt x="19966" y="5738"/>
                    <a:pt x="15862" y="1634"/>
                    <a:pt x="10800" y="1634"/>
                  </a:cubicBezTo>
                  <a:cubicBezTo>
                    <a:pt x="5738" y="1634"/>
                    <a:pt x="1634" y="5738"/>
                    <a:pt x="163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82" name="Oval 450">
              <a:extLst>
                <a:ext uri="{FF2B5EF4-FFF2-40B4-BE49-F238E27FC236}">
                  <a16:creationId xmlns:a16="http://schemas.microsoft.com/office/drawing/2014/main" id="{35D19263-35BB-4128-932F-E2B68CB124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71" y="2341"/>
              <a:ext cx="226" cy="225"/>
            </a:xfrm>
            <a:prstGeom prst="ellipse">
              <a:avLst/>
            </a:prstGeom>
            <a:gradFill rotWithShape="1">
              <a:gsLst>
                <a:gs pos="0">
                  <a:srgbClr val="B2B2B2">
                    <a:gamma/>
                    <a:tint val="19216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083" name="Group 451">
            <a:extLst>
              <a:ext uri="{FF2B5EF4-FFF2-40B4-BE49-F238E27FC236}">
                <a16:creationId xmlns:a16="http://schemas.microsoft.com/office/drawing/2014/main" id="{39010551-E21A-4D8F-8B0F-E27F0CBCAB38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4941888"/>
            <a:ext cx="1295400" cy="1295400"/>
            <a:chOff x="489" y="1979"/>
            <a:chExt cx="771" cy="771"/>
          </a:xfrm>
        </p:grpSpPr>
        <p:sp>
          <p:nvSpPr>
            <p:cNvPr id="70084" name="AutoShape 452">
              <a:extLst>
                <a:ext uri="{FF2B5EF4-FFF2-40B4-BE49-F238E27FC236}">
                  <a16:creationId xmlns:a16="http://schemas.microsoft.com/office/drawing/2014/main" id="{63C72BFC-1DE1-4B04-B7EC-96594942A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979"/>
              <a:ext cx="771" cy="771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85" name="Oval 453">
              <a:extLst>
                <a:ext uri="{FF2B5EF4-FFF2-40B4-BE49-F238E27FC236}">
                  <a16:creationId xmlns:a16="http://schemas.microsoft.com/office/drawing/2014/main" id="{E34E3F31-5C02-4F6D-8EB0-AA3AAD086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205"/>
              <a:ext cx="498" cy="49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86" name="Oval 454">
              <a:extLst>
                <a:ext uri="{FF2B5EF4-FFF2-40B4-BE49-F238E27FC236}">
                  <a16:creationId xmlns:a16="http://schemas.microsoft.com/office/drawing/2014/main" id="{166FA6A8-22E1-4EE3-B981-DC88F4E52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" y="2249"/>
              <a:ext cx="410" cy="40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87" name="AutoShape 455">
              <a:extLst>
                <a:ext uri="{FF2B5EF4-FFF2-40B4-BE49-F238E27FC236}">
                  <a16:creationId xmlns:a16="http://schemas.microsoft.com/office/drawing/2014/main" id="{D71C7BD3-E993-428F-B084-75EF830B1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" y="2227"/>
              <a:ext cx="453" cy="453"/>
            </a:xfrm>
            <a:custGeom>
              <a:avLst/>
              <a:gdLst>
                <a:gd name="G0" fmla="+- 1634 0 0"/>
                <a:gd name="G1" fmla="+- 21600 0 1634"/>
                <a:gd name="G2" fmla="+- 21600 0 163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34" y="10800"/>
                  </a:moveTo>
                  <a:cubicBezTo>
                    <a:pt x="1634" y="15862"/>
                    <a:pt x="5738" y="19966"/>
                    <a:pt x="10800" y="19966"/>
                  </a:cubicBezTo>
                  <a:cubicBezTo>
                    <a:pt x="15862" y="19966"/>
                    <a:pt x="19966" y="15862"/>
                    <a:pt x="19966" y="10800"/>
                  </a:cubicBezTo>
                  <a:cubicBezTo>
                    <a:pt x="19966" y="5738"/>
                    <a:pt x="15862" y="1634"/>
                    <a:pt x="10800" y="1634"/>
                  </a:cubicBezTo>
                  <a:cubicBezTo>
                    <a:pt x="5738" y="1634"/>
                    <a:pt x="1634" y="5738"/>
                    <a:pt x="163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88" name="Oval 456">
              <a:extLst>
                <a:ext uri="{FF2B5EF4-FFF2-40B4-BE49-F238E27FC236}">
                  <a16:creationId xmlns:a16="http://schemas.microsoft.com/office/drawing/2014/main" id="{A483982A-E308-407F-BCCB-F99878A2D3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71" y="2341"/>
              <a:ext cx="226" cy="225"/>
            </a:xfrm>
            <a:prstGeom prst="ellipse">
              <a:avLst/>
            </a:prstGeom>
            <a:gradFill rotWithShape="1">
              <a:gsLst>
                <a:gs pos="0">
                  <a:srgbClr val="B2B2B2">
                    <a:gamma/>
                    <a:tint val="19216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097" name="Group 465">
            <a:extLst>
              <a:ext uri="{FF2B5EF4-FFF2-40B4-BE49-F238E27FC236}">
                <a16:creationId xmlns:a16="http://schemas.microsoft.com/office/drawing/2014/main" id="{F7CBFF0C-93F6-4CCA-BCD5-3C8488140C1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536575" cy="1590675"/>
            <a:chOff x="2621" y="1752"/>
            <a:chExt cx="338" cy="1002"/>
          </a:xfrm>
        </p:grpSpPr>
        <p:grpSp>
          <p:nvGrpSpPr>
            <p:cNvPr id="70038" name="Group 406">
              <a:extLst>
                <a:ext uri="{FF2B5EF4-FFF2-40B4-BE49-F238E27FC236}">
                  <a16:creationId xmlns:a16="http://schemas.microsoft.com/office/drawing/2014/main" id="{292B6E27-1CFB-48C2-8682-E53FF9A9AA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2715"/>
              <a:ext cx="338" cy="39"/>
              <a:chOff x="2610" y="487"/>
              <a:chExt cx="1247" cy="142"/>
            </a:xfrm>
          </p:grpSpPr>
          <p:sp>
            <p:nvSpPr>
              <p:cNvPr id="70039" name="AutoShape 407">
                <a:extLst>
                  <a:ext uri="{FF2B5EF4-FFF2-40B4-BE49-F238E27FC236}">
                    <a16:creationId xmlns:a16="http://schemas.microsoft.com/office/drawing/2014/main" id="{CF6A564B-CECC-4CFF-B16C-9362B4ED3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40" name="Oval 408">
                <a:extLst>
                  <a:ext uri="{FF2B5EF4-FFF2-40B4-BE49-F238E27FC236}">
                    <a16:creationId xmlns:a16="http://schemas.microsoft.com/office/drawing/2014/main" id="{D5A2EE94-59C6-4E1C-8BDD-C10995807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41" name="AutoShape 409">
                <a:extLst>
                  <a:ext uri="{FF2B5EF4-FFF2-40B4-BE49-F238E27FC236}">
                    <a16:creationId xmlns:a16="http://schemas.microsoft.com/office/drawing/2014/main" id="{55BAD7AB-A820-4B7E-87B7-02FD19FD3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42" name="AutoShape 410">
                <a:extLst>
                  <a:ext uri="{FF2B5EF4-FFF2-40B4-BE49-F238E27FC236}">
                    <a16:creationId xmlns:a16="http://schemas.microsoft.com/office/drawing/2014/main" id="{1F96785C-53D1-4C03-829F-D4B6409F1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043" name="AutoShape 411" descr="くるみ">
              <a:extLst>
                <a:ext uri="{FF2B5EF4-FFF2-40B4-BE49-F238E27FC236}">
                  <a16:creationId xmlns:a16="http://schemas.microsoft.com/office/drawing/2014/main" id="{2876E15A-5832-4545-A4EF-AF84E6789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0" y="1752"/>
              <a:ext cx="260" cy="963"/>
            </a:xfrm>
            <a:prstGeom prst="roundRect">
              <a:avLst>
                <a:gd name="adj" fmla="val 16667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4" name="AutoShape 412">
              <a:extLst>
                <a:ext uri="{FF2B5EF4-FFF2-40B4-BE49-F238E27FC236}">
                  <a16:creationId xmlns:a16="http://schemas.microsoft.com/office/drawing/2014/main" id="{747209F3-D575-4F21-ABC8-07DFE9ADF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6" y="1752"/>
              <a:ext cx="208" cy="963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045" name="Group 413">
              <a:extLst>
                <a:ext uri="{FF2B5EF4-FFF2-40B4-BE49-F238E27FC236}">
                  <a16:creationId xmlns:a16="http://schemas.microsoft.com/office/drawing/2014/main" id="{1B2DD04D-9E56-462F-A95A-C2D8858F86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1830"/>
              <a:ext cx="182" cy="182"/>
              <a:chOff x="3716" y="1749"/>
              <a:chExt cx="595" cy="595"/>
            </a:xfrm>
          </p:grpSpPr>
          <p:sp>
            <p:nvSpPr>
              <p:cNvPr id="70046" name="Oval 414">
                <a:extLst>
                  <a:ext uri="{FF2B5EF4-FFF2-40B4-BE49-F238E27FC236}">
                    <a16:creationId xmlns:a16="http://schemas.microsoft.com/office/drawing/2014/main" id="{C6FF9D6B-1236-469E-9241-D33A784D1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47" name="AutoShape 415">
                <a:extLst>
                  <a:ext uri="{FF2B5EF4-FFF2-40B4-BE49-F238E27FC236}">
                    <a16:creationId xmlns:a16="http://schemas.microsoft.com/office/drawing/2014/main" id="{820EFD55-3BFF-4A0C-ABCD-D415C3415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47451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48" name="Oval 416">
                <a:extLst>
                  <a:ext uri="{FF2B5EF4-FFF2-40B4-BE49-F238E27FC236}">
                    <a16:creationId xmlns:a16="http://schemas.microsoft.com/office/drawing/2014/main" id="{2AE2BFB2-F7C2-4962-A961-77B04FF5B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089" name="Group 457">
              <a:extLst>
                <a:ext uri="{FF2B5EF4-FFF2-40B4-BE49-F238E27FC236}">
                  <a16:creationId xmlns:a16="http://schemas.microsoft.com/office/drawing/2014/main" id="{9BAD7E83-6733-41C7-BF7A-D21A4BF89D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2040"/>
              <a:ext cx="182" cy="182"/>
              <a:chOff x="3716" y="1749"/>
              <a:chExt cx="595" cy="595"/>
            </a:xfrm>
          </p:grpSpPr>
          <p:sp>
            <p:nvSpPr>
              <p:cNvPr id="70090" name="Oval 458">
                <a:extLst>
                  <a:ext uri="{FF2B5EF4-FFF2-40B4-BE49-F238E27FC236}">
                    <a16:creationId xmlns:a16="http://schemas.microsoft.com/office/drawing/2014/main" id="{B951135A-7706-4AD8-80BD-9B1F6ABA1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91" name="AutoShape 459">
                <a:extLst>
                  <a:ext uri="{FF2B5EF4-FFF2-40B4-BE49-F238E27FC236}">
                    <a16:creationId xmlns:a16="http://schemas.microsoft.com/office/drawing/2014/main" id="{81886F04-4ABA-4A52-8960-E143AE664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47451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92" name="Oval 460">
                <a:extLst>
                  <a:ext uri="{FF2B5EF4-FFF2-40B4-BE49-F238E27FC236}">
                    <a16:creationId xmlns:a16="http://schemas.microsoft.com/office/drawing/2014/main" id="{8DEB0E18-DB01-415F-8175-DFE2032B7C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093" name="Group 461">
              <a:extLst>
                <a:ext uri="{FF2B5EF4-FFF2-40B4-BE49-F238E27FC236}">
                  <a16:creationId xmlns:a16="http://schemas.microsoft.com/office/drawing/2014/main" id="{78B645D6-9E2D-4ADC-946C-7575E2136D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2251"/>
              <a:ext cx="182" cy="182"/>
              <a:chOff x="3716" y="1749"/>
              <a:chExt cx="595" cy="595"/>
            </a:xfrm>
          </p:grpSpPr>
          <p:sp>
            <p:nvSpPr>
              <p:cNvPr id="70094" name="Oval 462">
                <a:extLst>
                  <a:ext uri="{FF2B5EF4-FFF2-40B4-BE49-F238E27FC236}">
                    <a16:creationId xmlns:a16="http://schemas.microsoft.com/office/drawing/2014/main" id="{F81A418B-CB59-46CC-9424-392A173CB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95" name="AutoShape 463">
                <a:extLst>
                  <a:ext uri="{FF2B5EF4-FFF2-40B4-BE49-F238E27FC236}">
                    <a16:creationId xmlns:a16="http://schemas.microsoft.com/office/drawing/2014/main" id="{357DE564-13D6-4F4C-8A2F-F6E89AD28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47451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96" name="Oval 464">
                <a:extLst>
                  <a:ext uri="{FF2B5EF4-FFF2-40B4-BE49-F238E27FC236}">
                    <a16:creationId xmlns:a16="http://schemas.microsoft.com/office/drawing/2014/main" id="{C45617F5-36FC-4DF9-89C8-1A4E513CE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0098" name="Group 466">
            <a:extLst>
              <a:ext uri="{FF2B5EF4-FFF2-40B4-BE49-F238E27FC236}">
                <a16:creationId xmlns:a16="http://schemas.microsoft.com/office/drawing/2014/main" id="{D26F6EDB-9CE7-4EDB-8836-C453BBFEF2CE}"/>
              </a:ext>
            </a:extLst>
          </p:cNvPr>
          <p:cNvGrpSpPr>
            <a:grpSpLocks/>
          </p:cNvGrpSpPr>
          <p:nvPr/>
        </p:nvGrpSpPr>
        <p:grpSpPr bwMode="auto">
          <a:xfrm>
            <a:off x="5208588" y="2781300"/>
            <a:ext cx="536575" cy="1590675"/>
            <a:chOff x="2621" y="1752"/>
            <a:chExt cx="338" cy="1002"/>
          </a:xfrm>
        </p:grpSpPr>
        <p:grpSp>
          <p:nvGrpSpPr>
            <p:cNvPr id="70099" name="Group 467">
              <a:extLst>
                <a:ext uri="{FF2B5EF4-FFF2-40B4-BE49-F238E27FC236}">
                  <a16:creationId xmlns:a16="http://schemas.microsoft.com/office/drawing/2014/main" id="{997BB9D9-6588-4436-A6BD-A16149CEE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2715"/>
              <a:ext cx="338" cy="39"/>
              <a:chOff x="2610" y="487"/>
              <a:chExt cx="1247" cy="142"/>
            </a:xfrm>
          </p:grpSpPr>
          <p:sp>
            <p:nvSpPr>
              <p:cNvPr id="70100" name="AutoShape 468">
                <a:extLst>
                  <a:ext uri="{FF2B5EF4-FFF2-40B4-BE49-F238E27FC236}">
                    <a16:creationId xmlns:a16="http://schemas.microsoft.com/office/drawing/2014/main" id="{DAB5D27A-B4BD-46BF-9A5B-072D39462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487"/>
                <a:ext cx="1049" cy="142"/>
              </a:xfrm>
              <a:prstGeom prst="roundRect">
                <a:avLst>
                  <a:gd name="adj" fmla="val 47185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9216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1" name="Oval 469">
                <a:extLst>
                  <a:ext uri="{FF2B5EF4-FFF2-40B4-BE49-F238E27FC236}">
                    <a16:creationId xmlns:a16="http://schemas.microsoft.com/office/drawing/2014/main" id="{DF02C2A0-8104-4742-B63E-861B1ADE5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7" y="487"/>
                <a:ext cx="141" cy="14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2" name="AutoShape 470">
                <a:extLst>
                  <a:ext uri="{FF2B5EF4-FFF2-40B4-BE49-F238E27FC236}">
                    <a16:creationId xmlns:a16="http://schemas.microsoft.com/office/drawing/2014/main" id="{2C00B8BC-61A1-41DE-A774-BFFBD3FDE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3" name="AutoShape 471">
                <a:extLst>
                  <a:ext uri="{FF2B5EF4-FFF2-40B4-BE49-F238E27FC236}">
                    <a16:creationId xmlns:a16="http://schemas.microsoft.com/office/drawing/2014/main" id="{8083A92D-9803-46FE-92DA-58D6F3C813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487"/>
                <a:ext cx="198" cy="142"/>
              </a:xfrm>
              <a:prstGeom prst="roundRect">
                <a:avLst>
                  <a:gd name="adj" fmla="val 23241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104" name="AutoShape 472" descr="くるみ">
              <a:extLst>
                <a:ext uri="{FF2B5EF4-FFF2-40B4-BE49-F238E27FC236}">
                  <a16:creationId xmlns:a16="http://schemas.microsoft.com/office/drawing/2014/main" id="{D673F798-12E8-4915-BB4B-08C38DDB2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0" y="1752"/>
              <a:ext cx="260" cy="963"/>
            </a:xfrm>
            <a:prstGeom prst="roundRect">
              <a:avLst>
                <a:gd name="adj" fmla="val 16667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105" name="AutoShape 473">
              <a:extLst>
                <a:ext uri="{FF2B5EF4-FFF2-40B4-BE49-F238E27FC236}">
                  <a16:creationId xmlns:a16="http://schemas.microsoft.com/office/drawing/2014/main" id="{9C70C0FE-EE26-4DCE-B2E7-4CFD6BC59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6" y="1752"/>
              <a:ext cx="208" cy="963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106" name="Group 474">
              <a:extLst>
                <a:ext uri="{FF2B5EF4-FFF2-40B4-BE49-F238E27FC236}">
                  <a16:creationId xmlns:a16="http://schemas.microsoft.com/office/drawing/2014/main" id="{F1F36E96-29AA-4C71-AEEE-C1142AA50B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1830"/>
              <a:ext cx="182" cy="182"/>
              <a:chOff x="3716" y="1749"/>
              <a:chExt cx="595" cy="595"/>
            </a:xfrm>
          </p:grpSpPr>
          <p:sp>
            <p:nvSpPr>
              <p:cNvPr id="70107" name="Oval 475">
                <a:extLst>
                  <a:ext uri="{FF2B5EF4-FFF2-40B4-BE49-F238E27FC236}">
                    <a16:creationId xmlns:a16="http://schemas.microsoft.com/office/drawing/2014/main" id="{8C15CD4A-9267-46E2-B032-2C35960CD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8" name="AutoShape 476">
                <a:extLst>
                  <a:ext uri="{FF2B5EF4-FFF2-40B4-BE49-F238E27FC236}">
                    <a16:creationId xmlns:a16="http://schemas.microsoft.com/office/drawing/2014/main" id="{1505901E-B079-49F1-947E-04184E13A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47451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09" name="Oval 477">
                <a:extLst>
                  <a:ext uri="{FF2B5EF4-FFF2-40B4-BE49-F238E27FC236}">
                    <a16:creationId xmlns:a16="http://schemas.microsoft.com/office/drawing/2014/main" id="{31C0A0D0-A94E-47E3-A4C3-F222E654C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110" name="Group 478">
              <a:extLst>
                <a:ext uri="{FF2B5EF4-FFF2-40B4-BE49-F238E27FC236}">
                  <a16:creationId xmlns:a16="http://schemas.microsoft.com/office/drawing/2014/main" id="{B0FCAFE8-3052-459A-A7AA-84AC88E81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2040"/>
              <a:ext cx="182" cy="182"/>
              <a:chOff x="3716" y="1749"/>
              <a:chExt cx="595" cy="595"/>
            </a:xfrm>
          </p:grpSpPr>
          <p:sp>
            <p:nvSpPr>
              <p:cNvPr id="70111" name="Oval 479">
                <a:extLst>
                  <a:ext uri="{FF2B5EF4-FFF2-40B4-BE49-F238E27FC236}">
                    <a16:creationId xmlns:a16="http://schemas.microsoft.com/office/drawing/2014/main" id="{274934E2-5273-4072-ACBE-82065BE14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12" name="AutoShape 480">
                <a:extLst>
                  <a:ext uri="{FF2B5EF4-FFF2-40B4-BE49-F238E27FC236}">
                    <a16:creationId xmlns:a16="http://schemas.microsoft.com/office/drawing/2014/main" id="{0417B9B5-0256-43BD-B89D-AC8DD488F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47451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13" name="Oval 481">
                <a:extLst>
                  <a:ext uri="{FF2B5EF4-FFF2-40B4-BE49-F238E27FC236}">
                    <a16:creationId xmlns:a16="http://schemas.microsoft.com/office/drawing/2014/main" id="{75F701D1-D55F-4376-B95A-C699948E4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114" name="Group 482">
              <a:extLst>
                <a:ext uri="{FF2B5EF4-FFF2-40B4-BE49-F238E27FC236}">
                  <a16:creationId xmlns:a16="http://schemas.microsoft.com/office/drawing/2014/main" id="{DB7F5B92-67C4-4322-A4E7-67C02CA7D9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2251"/>
              <a:ext cx="182" cy="182"/>
              <a:chOff x="3716" y="1749"/>
              <a:chExt cx="595" cy="595"/>
            </a:xfrm>
          </p:grpSpPr>
          <p:sp>
            <p:nvSpPr>
              <p:cNvPr id="70115" name="Oval 483">
                <a:extLst>
                  <a:ext uri="{FF2B5EF4-FFF2-40B4-BE49-F238E27FC236}">
                    <a16:creationId xmlns:a16="http://schemas.microsoft.com/office/drawing/2014/main" id="{D6BFC21B-559C-4083-BE5F-B5283190E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1777"/>
                <a:ext cx="539" cy="539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16" name="AutoShape 484">
                <a:extLst>
                  <a:ext uri="{FF2B5EF4-FFF2-40B4-BE49-F238E27FC236}">
                    <a16:creationId xmlns:a16="http://schemas.microsoft.com/office/drawing/2014/main" id="{91BC0F60-BD65-4C6F-BCBA-874E0FCCD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1749"/>
                <a:ext cx="595" cy="595"/>
              </a:xfrm>
              <a:custGeom>
                <a:avLst/>
                <a:gdLst>
                  <a:gd name="G0" fmla="+- 1634 0 0"/>
                  <a:gd name="G1" fmla="+- 21600 0 1634"/>
                  <a:gd name="G2" fmla="+- 21600 0 163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34" y="10800"/>
                    </a:moveTo>
                    <a:cubicBezTo>
                      <a:pt x="1634" y="15862"/>
                      <a:pt x="5738" y="19966"/>
                      <a:pt x="10800" y="19966"/>
                    </a:cubicBezTo>
                    <a:cubicBezTo>
                      <a:pt x="15862" y="19966"/>
                      <a:pt x="19966" y="15862"/>
                      <a:pt x="19966" y="10800"/>
                    </a:cubicBezTo>
                    <a:cubicBezTo>
                      <a:pt x="19966" y="5738"/>
                      <a:pt x="15862" y="1634"/>
                      <a:pt x="10800" y="1634"/>
                    </a:cubicBezTo>
                    <a:cubicBezTo>
                      <a:pt x="5738" y="1634"/>
                      <a:pt x="1634" y="5738"/>
                      <a:pt x="163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>
                      <a:gamma/>
                      <a:tint val="47451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17" name="Oval 485">
                <a:extLst>
                  <a:ext uri="{FF2B5EF4-FFF2-40B4-BE49-F238E27FC236}">
                    <a16:creationId xmlns:a16="http://schemas.microsoft.com/office/drawing/2014/main" id="{1EDDD434-C565-444C-B63C-647BD3DEA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96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13012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pptx970_スピーカーのイラスト</dc:title>
  <dc:subject>pptx970_スピーカーのイラスト</dc:subject>
  <dc:creator>digipot.net</dc:creator>
  <cp:revision>1</cp:revision>
  <dcterms:created xsi:type="dcterms:W3CDTF">2010-10-12T01:13:58Z</dcterms:created>
  <dcterms:modified xsi:type="dcterms:W3CDTF">2019-03-03T09:04:40Z</dcterms:modified>
  <cp:version>1</cp:version>
</cp:coreProperties>
</file>